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8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9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0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  <p:sldMasterId id="2147483731" r:id="rId2"/>
    <p:sldMasterId id="2147483674" r:id="rId3"/>
    <p:sldMasterId id="2147483781" r:id="rId4"/>
    <p:sldMasterId id="2147483670" r:id="rId5"/>
    <p:sldMasterId id="2147483790" r:id="rId6"/>
    <p:sldMasterId id="2147483666" r:id="rId7"/>
    <p:sldMasterId id="2147483785" r:id="rId8"/>
    <p:sldMasterId id="2147483719" r:id="rId9"/>
    <p:sldMasterId id="2147483677" r:id="rId10"/>
    <p:sldMasterId id="2147483795" r:id="rId11"/>
  </p:sldMasterIdLst>
  <p:notesMasterIdLst>
    <p:notesMasterId r:id="rId23"/>
  </p:notesMasterIdLst>
  <p:handoutMasterIdLst>
    <p:handoutMasterId r:id="rId24"/>
  </p:handoutMasterIdLst>
  <p:sldIdLst>
    <p:sldId id="353" r:id="rId12"/>
    <p:sldId id="269" r:id="rId13"/>
    <p:sldId id="451" r:id="rId14"/>
    <p:sldId id="356" r:id="rId15"/>
    <p:sldId id="357" r:id="rId16"/>
    <p:sldId id="358" r:id="rId17"/>
    <p:sldId id="360" r:id="rId18"/>
    <p:sldId id="359" r:id="rId19"/>
    <p:sldId id="361" r:id="rId20"/>
    <p:sldId id="452" r:id="rId21"/>
    <p:sldId id="348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rnelius, Sarah" initials="CS" lastIdx="2" clrIdx="0">
    <p:extLst>
      <p:ext uri="{19B8F6BF-5375-455C-9EA6-DF929625EA0E}">
        <p15:presenceInfo xmlns:p15="http://schemas.microsoft.com/office/powerpoint/2012/main" userId="S::SCornelius@edmentum.com::26068a47-3b6d-4ff4-94c5-ee4bf975bb1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DB"/>
    <a:srgbClr val="00689E"/>
    <a:srgbClr val="C00000"/>
    <a:srgbClr val="5CBB63"/>
    <a:srgbClr val="DA492B"/>
    <a:srgbClr val="F7A41A"/>
    <a:srgbClr val="EB0B6C"/>
    <a:srgbClr val="B368A9"/>
    <a:srgbClr val="BED52F"/>
    <a:srgbClr val="5DBA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86944" autoAdjust="0"/>
  </p:normalViewPr>
  <p:slideViewPr>
    <p:cSldViewPr>
      <p:cViewPr varScale="1">
        <p:scale>
          <a:sx n="103" d="100"/>
          <a:sy n="103" d="100"/>
        </p:scale>
        <p:origin x="588" y="96"/>
      </p:cViewPr>
      <p:guideLst>
        <p:guide orient="horz" pos="323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73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E4892-A58B-6846-86B1-D272F38AA75C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700CC-06AE-5F44-A5B9-C698DFED7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8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29D89-FD66-42A1-9667-5A3F70DDCE77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B0524-134D-48C5-86EB-ADC048321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077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B0524-134D-48C5-86EB-ADC048321E5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15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0524-134D-48C5-86EB-ADC048321E5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36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0" y="1428750"/>
            <a:ext cx="7518400" cy="1136764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805180" y="2876550"/>
            <a:ext cx="76708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105150"/>
            <a:ext cx="8366760" cy="5508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ts val="4700"/>
              </a:lnSpc>
              <a:defRPr sz="4500" b="1" spc="0" baseline="0">
                <a:solidFill>
                  <a:srgbClr val="009EDB"/>
                </a:solidFill>
              </a:defRPr>
            </a:lvl1pPr>
          </a:lstStyle>
          <a:p>
            <a:r>
              <a:rPr lang="en-US" dirty="0"/>
              <a:t>Your Presentation Title Here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869903"/>
            <a:ext cx="8366760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900" b="0" spc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subhead here</a:t>
            </a:r>
          </a:p>
        </p:txBody>
      </p:sp>
    </p:spTree>
    <p:extLst>
      <p:ext uri="{BB962C8B-B14F-4D97-AF65-F5344CB8AC3E}">
        <p14:creationId xmlns:p14="http://schemas.microsoft.com/office/powerpoint/2010/main" val="1095890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0550"/>
            <a:ext cx="3884371" cy="10789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" r="7160"/>
          <a:stretch/>
        </p:blipFill>
        <p:spPr>
          <a:xfrm>
            <a:off x="2286000" y="57792"/>
            <a:ext cx="6705600" cy="508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25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2484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dmentum logo_PPT_RGB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553200" y="4552950"/>
            <a:ext cx="2270760" cy="43849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304800" y="971550"/>
            <a:ext cx="5257800" cy="3679059"/>
          </a:xfrm>
        </p:spPr>
        <p:txBody>
          <a:bodyPr/>
          <a:lstStyle>
            <a:lvl1pPr>
              <a:spcBef>
                <a:spcPts val="1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 marL="457189" indent="-155571">
              <a:buClr>
                <a:schemeClr val="bg1"/>
              </a:buClr>
              <a:buFont typeface="Wingdings" charset="2"/>
              <a:buChar char="§"/>
              <a:defRPr>
                <a:solidFill>
                  <a:schemeClr val="bg1"/>
                </a:solidFill>
              </a:defRPr>
            </a:lvl3pPr>
            <a:lvl4pPr marL="861992" indent="-228594">
              <a:buClr>
                <a:schemeClr val="bg1"/>
              </a:buClr>
              <a:buFont typeface="Wingdings" charset="2"/>
              <a:buChar char="§"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09550"/>
            <a:ext cx="5257800" cy="60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</a:t>
            </a:r>
          </a:p>
        </p:txBody>
      </p:sp>
    </p:spTree>
    <p:extLst>
      <p:ext uri="{BB962C8B-B14F-4D97-AF65-F5344CB8AC3E}">
        <p14:creationId xmlns:p14="http://schemas.microsoft.com/office/powerpoint/2010/main" val="890397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143" y="657808"/>
            <a:ext cx="8593714" cy="54234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75143" y="1256137"/>
            <a:ext cx="8593714" cy="3394472"/>
          </a:xfrm>
        </p:spPr>
        <p:txBody>
          <a:bodyPr/>
          <a:lstStyle>
            <a:lvl1pPr marL="0" indent="0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b="0">
                <a:solidFill>
                  <a:srgbClr val="000000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 marL="457189" indent="-155571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3pPr>
            <a:lvl4pPr marL="861992" indent="-228594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4500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3957"/>
            <a:ext cx="4187606" cy="49495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1546"/>
            <a:ext cx="4274863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80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248400" cy="5143500"/>
          </a:xfrm>
          <a:prstGeom prst="rect">
            <a:avLst/>
          </a:prstGeom>
          <a:solidFill>
            <a:srgbClr val="009E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dmentum logo_PPT_RGB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553200" y="4552950"/>
            <a:ext cx="2270760" cy="43849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304800" y="971550"/>
            <a:ext cx="5257800" cy="3679059"/>
          </a:xfrm>
        </p:spPr>
        <p:txBody>
          <a:bodyPr/>
          <a:lstStyle>
            <a:lvl1pPr>
              <a:spcBef>
                <a:spcPts val="1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 marL="457189" indent="-155571">
              <a:buClr>
                <a:schemeClr val="bg1"/>
              </a:buClr>
              <a:buFont typeface="Wingdings" charset="2"/>
              <a:buChar char="§"/>
              <a:defRPr>
                <a:solidFill>
                  <a:schemeClr val="bg1"/>
                </a:solidFill>
              </a:defRPr>
            </a:lvl3pPr>
            <a:lvl4pPr marL="861992" indent="-228594">
              <a:buClr>
                <a:schemeClr val="bg1"/>
              </a:buClr>
              <a:buFont typeface="Wingdings" charset="2"/>
              <a:buChar char="§"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09550"/>
            <a:ext cx="5257800" cy="60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</a:t>
            </a:r>
          </a:p>
        </p:txBody>
      </p:sp>
    </p:spTree>
    <p:extLst>
      <p:ext uri="{BB962C8B-B14F-4D97-AF65-F5344CB8AC3E}">
        <p14:creationId xmlns:p14="http://schemas.microsoft.com/office/powerpoint/2010/main" val="2276158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"/>
              </a:spcBef>
              <a:spcAft>
                <a:spcPts val="100"/>
              </a:spcAft>
              <a:defRPr>
                <a:solidFill>
                  <a:srgbClr val="000000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rmony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334"/>
          <a:stretch/>
        </p:blipFill>
        <p:spPr>
          <a:xfrm>
            <a:off x="3276600" y="0"/>
            <a:ext cx="5521592" cy="51300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50" y="514350"/>
            <a:ext cx="4429005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17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248400" cy="514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dmentum logo_PPT_RGB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553200" y="4552950"/>
            <a:ext cx="2270760" cy="43849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304800" y="971550"/>
            <a:ext cx="5257800" cy="3679059"/>
          </a:xfrm>
        </p:spPr>
        <p:txBody>
          <a:bodyPr/>
          <a:lstStyle>
            <a:lvl1pPr>
              <a:spcBef>
                <a:spcPts val="1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 marL="457189" indent="-155571">
              <a:buClr>
                <a:schemeClr val="bg1"/>
              </a:buClr>
              <a:buFont typeface="Wingdings" charset="2"/>
              <a:buChar char="§"/>
              <a:defRPr>
                <a:solidFill>
                  <a:schemeClr val="bg1"/>
                </a:solidFill>
              </a:defRPr>
            </a:lvl3pPr>
            <a:lvl4pPr marL="861992" indent="-228594">
              <a:buClr>
                <a:schemeClr val="bg1"/>
              </a:buClr>
              <a:buFont typeface="Wingdings" charset="2"/>
              <a:buChar char="§"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09550"/>
            <a:ext cx="5257800" cy="60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</a:t>
            </a:r>
          </a:p>
        </p:txBody>
      </p:sp>
    </p:spTree>
    <p:extLst>
      <p:ext uri="{BB962C8B-B14F-4D97-AF65-F5344CB8AC3E}">
        <p14:creationId xmlns:p14="http://schemas.microsoft.com/office/powerpoint/2010/main" val="1233570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75143" y="657808"/>
            <a:ext cx="8593714" cy="5423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75143" y="1256137"/>
            <a:ext cx="8593714" cy="3394472"/>
          </a:xfrm>
        </p:spPr>
        <p:txBody>
          <a:bodyPr/>
          <a:lstStyle>
            <a:lvl1pPr>
              <a:spcBef>
                <a:spcPts val="100"/>
              </a:spcBef>
              <a:spcAft>
                <a:spcPts val="100"/>
              </a:spcAft>
              <a:defRPr b="0">
                <a:solidFill>
                  <a:srgbClr val="000000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734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ydia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36" r="14515"/>
          <a:stretch/>
        </p:blipFill>
        <p:spPr>
          <a:xfrm flipH="1">
            <a:off x="4033594" y="419100"/>
            <a:ext cx="5105400" cy="472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09750"/>
            <a:ext cx="4691046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0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3" t="12963" r="21317"/>
          <a:stretch/>
        </p:blipFill>
        <p:spPr>
          <a:xfrm>
            <a:off x="152400" y="876598"/>
            <a:ext cx="4648200" cy="426690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49252"/>
            <a:ext cx="8366760" cy="5508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4700"/>
              </a:lnSpc>
              <a:defRPr sz="4500" b="1" spc="0" baseline="0">
                <a:solidFill>
                  <a:srgbClr val="009EDB"/>
                </a:solidFill>
              </a:defRPr>
            </a:lvl1pPr>
          </a:lstStyle>
          <a:p>
            <a:r>
              <a:rPr lang="en-US" dirty="0"/>
              <a:t>Your Presentation Title Here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857250"/>
            <a:ext cx="4556760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900" b="0" spc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subhead here</a:t>
            </a:r>
          </a:p>
        </p:txBody>
      </p:sp>
      <p:pic>
        <p:nvPicPr>
          <p:cNvPr id="8" name="Picture 7" descr="Edmentum logo_PPT_RGB.jp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6553200" y="4552950"/>
            <a:ext cx="2270760" cy="43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265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248400" cy="5143500"/>
          </a:xfrm>
          <a:prstGeom prst="rect">
            <a:avLst/>
          </a:prstGeom>
          <a:solidFill>
            <a:srgbClr val="F064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dmentum logo_PPT_RGB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553200" y="4552950"/>
            <a:ext cx="2270760" cy="43849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304800" y="971550"/>
            <a:ext cx="5257800" cy="3679059"/>
          </a:xfrm>
        </p:spPr>
        <p:txBody>
          <a:bodyPr/>
          <a:lstStyle>
            <a:lvl1pPr>
              <a:spcBef>
                <a:spcPts val="1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 marL="457189" indent="-155571">
              <a:buClr>
                <a:schemeClr val="bg1"/>
              </a:buClr>
              <a:buFont typeface="Wingdings" charset="2"/>
              <a:buChar char="§"/>
              <a:defRPr>
                <a:solidFill>
                  <a:schemeClr val="bg1"/>
                </a:solidFill>
              </a:defRPr>
            </a:lvl3pPr>
            <a:lvl4pPr marL="861992" indent="-228594">
              <a:buClr>
                <a:schemeClr val="bg1"/>
              </a:buClr>
              <a:buFont typeface="Wingdings" charset="2"/>
              <a:buChar char="§"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09550"/>
            <a:ext cx="5257800" cy="60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</a:t>
            </a:r>
          </a:p>
        </p:txBody>
      </p:sp>
    </p:spTree>
    <p:extLst>
      <p:ext uri="{BB962C8B-B14F-4D97-AF65-F5344CB8AC3E}">
        <p14:creationId xmlns:p14="http://schemas.microsoft.com/office/powerpoint/2010/main" val="1008079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75143" y="657808"/>
            <a:ext cx="8593714" cy="5423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75143" y="1256137"/>
            <a:ext cx="8593714" cy="3394472"/>
          </a:xfrm>
        </p:spPr>
        <p:txBody>
          <a:bodyPr/>
          <a:lstStyle>
            <a:lvl1pPr>
              <a:spcBef>
                <a:spcPts val="100"/>
              </a:spcBef>
              <a:spcAft>
                <a:spcPts val="100"/>
              </a:spcAft>
              <a:defRPr b="0">
                <a:solidFill>
                  <a:srgbClr val="000000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encer.jpg"/>
          <p:cNvPicPr>
            <a:picLocks noChangeAspect="1"/>
          </p:cNvPicPr>
          <p:nvPr userDrawn="1"/>
        </p:nvPicPr>
        <p:blipFill rotWithShape="1">
          <a:blip r:embed="rId2" cstate="screen"/>
          <a:srcRect l="28125" r="10415"/>
          <a:stretch/>
        </p:blipFill>
        <p:spPr>
          <a:xfrm flipH="1">
            <a:off x="4419599" y="285750"/>
            <a:ext cx="4652715" cy="4857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62150"/>
            <a:ext cx="4675632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97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248400" cy="51435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dmentum logo_PPT_RGB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553200" y="4552950"/>
            <a:ext cx="2270760" cy="43849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304800" y="971550"/>
            <a:ext cx="5257800" cy="3679059"/>
          </a:xfrm>
        </p:spPr>
        <p:txBody>
          <a:bodyPr/>
          <a:lstStyle>
            <a:lvl1pPr>
              <a:spcBef>
                <a:spcPts val="1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 marL="457189" indent="-155571">
              <a:buClr>
                <a:schemeClr val="bg1"/>
              </a:buClr>
              <a:buFont typeface="Wingdings" charset="2"/>
              <a:buChar char="§"/>
              <a:defRPr>
                <a:solidFill>
                  <a:schemeClr val="bg1"/>
                </a:solidFill>
              </a:defRPr>
            </a:lvl3pPr>
            <a:lvl4pPr marL="861992" indent="-228594">
              <a:buClr>
                <a:schemeClr val="bg1"/>
              </a:buClr>
              <a:buFont typeface="Wingdings" charset="2"/>
              <a:buChar char="§"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09550"/>
            <a:ext cx="5257800" cy="60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</a:t>
            </a:r>
          </a:p>
        </p:txBody>
      </p:sp>
    </p:spTree>
    <p:extLst>
      <p:ext uri="{BB962C8B-B14F-4D97-AF65-F5344CB8AC3E}">
        <p14:creationId xmlns:p14="http://schemas.microsoft.com/office/powerpoint/2010/main" val="1200080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75143" y="657808"/>
            <a:ext cx="8593714" cy="5423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75143" y="1256137"/>
            <a:ext cx="8593714" cy="3394472"/>
          </a:xfrm>
        </p:spPr>
        <p:txBody>
          <a:bodyPr/>
          <a:lstStyle>
            <a:lvl1pPr>
              <a:spcBef>
                <a:spcPts val="100"/>
              </a:spcBef>
              <a:spcAft>
                <a:spcPts val="100"/>
              </a:spcAft>
              <a:defRPr b="0">
                <a:solidFill>
                  <a:srgbClr val="000000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388424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61330"/>
            <a:ext cx="6697619" cy="46048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59"/>
          <a:stretch/>
        </p:blipFill>
        <p:spPr>
          <a:xfrm>
            <a:off x="304800" y="819150"/>
            <a:ext cx="2209800" cy="1078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6"/>
          <a:stretch/>
        </p:blipFill>
        <p:spPr>
          <a:xfrm>
            <a:off x="1447800" y="1428750"/>
            <a:ext cx="3879669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99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248400" cy="51435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dmentum logo_PPT_RGB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553200" y="4552950"/>
            <a:ext cx="2270760" cy="43849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304800" y="971550"/>
            <a:ext cx="5257800" cy="3679059"/>
          </a:xfrm>
        </p:spPr>
        <p:txBody>
          <a:bodyPr/>
          <a:lstStyle>
            <a:lvl1pPr>
              <a:spcBef>
                <a:spcPts val="1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09550"/>
            <a:ext cx="5257800" cy="60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</a:t>
            </a:r>
          </a:p>
        </p:txBody>
      </p:sp>
    </p:spTree>
    <p:extLst>
      <p:ext uri="{BB962C8B-B14F-4D97-AF65-F5344CB8AC3E}">
        <p14:creationId xmlns:p14="http://schemas.microsoft.com/office/powerpoint/2010/main" val="2142352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75143" y="657808"/>
            <a:ext cx="8593714" cy="5423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75143" y="1256137"/>
            <a:ext cx="8593714" cy="3394472"/>
          </a:xfrm>
        </p:spPr>
        <p:txBody>
          <a:bodyPr/>
          <a:lstStyle>
            <a:lvl1pPr>
              <a:spcBef>
                <a:spcPts val="100"/>
              </a:spcBef>
              <a:spcAft>
                <a:spcPts val="100"/>
              </a:spcAft>
              <a:defRPr b="0">
                <a:solidFill>
                  <a:srgbClr val="000000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473671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ick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2133600" y="0"/>
            <a:ext cx="6730547" cy="5143500"/>
          </a:xfrm>
          <a:prstGeom prst="rect">
            <a:avLst/>
          </a:prstGeom>
          <a:solidFill>
            <a:srgbClr val="DA492B"/>
          </a:solidFill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42"/>
          <a:stretch/>
        </p:blipFill>
        <p:spPr>
          <a:xfrm>
            <a:off x="381001" y="742950"/>
            <a:ext cx="3733799" cy="1078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8" t="22317"/>
          <a:stretch/>
        </p:blipFill>
        <p:spPr>
          <a:xfrm>
            <a:off x="1600200" y="1718766"/>
            <a:ext cx="238622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3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248400" cy="5143500"/>
          </a:xfrm>
          <a:prstGeom prst="rect">
            <a:avLst/>
          </a:prstGeom>
          <a:solidFill>
            <a:srgbClr val="0068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Edmentum logo_PPT_RGB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553200" y="4552950"/>
            <a:ext cx="2270760" cy="43849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304800" y="971550"/>
            <a:ext cx="5257800" cy="3679059"/>
          </a:xfrm>
        </p:spPr>
        <p:txBody>
          <a:bodyPr/>
          <a:lstStyle>
            <a:lvl1pPr>
              <a:spcBef>
                <a:spcPts val="1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09550"/>
            <a:ext cx="5257800" cy="60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</a:t>
            </a:r>
          </a:p>
        </p:txBody>
      </p:sp>
    </p:spTree>
    <p:extLst>
      <p:ext uri="{BB962C8B-B14F-4D97-AF65-F5344CB8AC3E}">
        <p14:creationId xmlns:p14="http://schemas.microsoft.com/office/powerpoint/2010/main" val="28594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49252"/>
            <a:ext cx="8366760" cy="5508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4700"/>
              </a:lnSpc>
              <a:defRPr sz="4500" b="1" spc="0" baseline="0">
                <a:solidFill>
                  <a:srgbClr val="009EDB"/>
                </a:solidFill>
              </a:defRPr>
            </a:lvl1pPr>
          </a:lstStyle>
          <a:p>
            <a:r>
              <a:rPr lang="en-US" dirty="0"/>
              <a:t>Your Presentation Title Here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857250"/>
            <a:ext cx="8366760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900" b="0" spc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subhead here</a:t>
            </a:r>
          </a:p>
        </p:txBody>
      </p:sp>
      <p:pic>
        <p:nvPicPr>
          <p:cNvPr id="8" name="Picture 7" descr="Edmentum logo_PPT_RGB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553200" y="4552950"/>
            <a:ext cx="2270760" cy="4384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2" t="26296" r="25556"/>
          <a:stretch/>
        </p:blipFill>
        <p:spPr>
          <a:xfrm rot="5400000" flipH="1">
            <a:off x="2344705" y="-839755"/>
            <a:ext cx="2895584" cy="758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8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"/>
              </a:spcBef>
              <a:spcAft>
                <a:spcPts val="1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/>
          <p:cNvSpPr>
            <a:spLocks noGrp="1"/>
          </p:cNvSpPr>
          <p:nvPr>
            <p:ph type="title" hasCustomPrompt="1"/>
          </p:nvPr>
        </p:nvSpPr>
        <p:spPr>
          <a:xfrm>
            <a:off x="275143" y="57150"/>
            <a:ext cx="8593714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5143" y="628650"/>
            <a:ext cx="8593714" cy="2857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="0" spc="0" baseline="0">
                <a:solidFill>
                  <a:srgbClr val="009EDB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19" name="Picture 18" descr="Edmentum logo_PPT_RGB.jpg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tretch>
            <a:fillRect/>
          </a:stretch>
        </p:blipFill>
        <p:spPr>
          <a:xfrm>
            <a:off x="3847795" y="4781550"/>
            <a:ext cx="1448410" cy="277978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>
            <a:off x="275143" y="4914900"/>
            <a:ext cx="3458657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5415911" y="4914900"/>
            <a:ext cx="345294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"/>
          <p:cNvSpPr>
            <a:spLocks noGrp="1"/>
          </p:cNvSpPr>
          <p:nvPr>
            <p:ph idx="10"/>
          </p:nvPr>
        </p:nvSpPr>
        <p:spPr>
          <a:xfrm>
            <a:off x="275143" y="1047750"/>
            <a:ext cx="8593714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9" name="Picture 8" descr="color bar.png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5143" y="544831"/>
            <a:ext cx="8593714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264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143" y="57150"/>
            <a:ext cx="8593714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" t="14444" r="7655" b="36666"/>
          <a:stretch/>
        </p:blipFill>
        <p:spPr>
          <a:xfrm>
            <a:off x="1905000" y="971550"/>
            <a:ext cx="4952999" cy="3632199"/>
          </a:xfrm>
          <a:prstGeom prst="rect">
            <a:avLst/>
          </a:prstGeom>
        </p:spPr>
      </p:pic>
      <p:pic>
        <p:nvPicPr>
          <p:cNvPr id="14" name="Picture 13" descr="Edmentum logo_PPT_RGB.jpg"/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tretch>
            <a:fillRect/>
          </a:stretch>
        </p:blipFill>
        <p:spPr>
          <a:xfrm>
            <a:off x="3847795" y="4781550"/>
            <a:ext cx="1448410" cy="277978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275143" y="4914900"/>
            <a:ext cx="3458657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415911" y="4914900"/>
            <a:ext cx="345294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color bar.png"/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5143" y="544831"/>
            <a:ext cx="8593714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515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/>
          <p:cNvSpPr>
            <a:spLocks noGrp="1"/>
          </p:cNvSpPr>
          <p:nvPr>
            <p:ph type="title" hasCustomPrompt="1"/>
          </p:nvPr>
        </p:nvSpPr>
        <p:spPr>
          <a:xfrm>
            <a:off x="589280" y="57150"/>
            <a:ext cx="8046721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b="1" kern="1200" dirty="0">
                <a:solidFill>
                  <a:srgbClr val="7F7F7F"/>
                </a:solidFill>
                <a:latin typeface="Arial (Heading)"/>
                <a:ea typeface="+mj-ea"/>
                <a:cs typeface="Arial (Heading)"/>
              </a:defRPr>
            </a:lvl1pPr>
          </a:lstStyle>
          <a:p>
            <a:r>
              <a:rPr lang="en-US" dirty="0"/>
              <a:t>Your title here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9280" y="523874"/>
            <a:ext cx="8046721" cy="2857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 spc="0" baseline="0">
                <a:solidFill>
                  <a:srgbClr val="009EDB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23" name="Text Placeholder 1"/>
          <p:cNvSpPr>
            <a:spLocks noGrp="1"/>
          </p:cNvSpPr>
          <p:nvPr>
            <p:ph idx="10"/>
          </p:nvPr>
        </p:nvSpPr>
        <p:spPr>
          <a:xfrm>
            <a:off x="589280" y="1047750"/>
            <a:ext cx="8046721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  <a:lvl3pPr>
              <a:defRPr sz="1400"/>
            </a:lvl3pPr>
            <a:lvl4pPr>
              <a:defRPr sz="12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B25717-BE2E-47AB-A656-90BB6017AB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173" y="4781550"/>
            <a:ext cx="1999827" cy="2261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EB5E11B-6268-4C4E-A608-3A2D863BB369}"/>
              </a:ext>
            </a:extLst>
          </p:cNvPr>
          <p:cNvCxnSpPr>
            <a:cxnSpLocks/>
          </p:cNvCxnSpPr>
          <p:nvPr userDrawn="1"/>
        </p:nvCxnSpPr>
        <p:spPr>
          <a:xfrm>
            <a:off x="589279" y="520700"/>
            <a:ext cx="804672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A955FB83-6CE1-408B-AC3E-6DADAA59B496}"/>
              </a:ext>
            </a:extLst>
          </p:cNvPr>
          <p:cNvSpPr txBox="1">
            <a:spLocks/>
          </p:cNvSpPr>
          <p:nvPr userDrawn="1"/>
        </p:nvSpPr>
        <p:spPr>
          <a:xfrm>
            <a:off x="589280" y="4804910"/>
            <a:ext cx="2763521" cy="20275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i="1" dirty="0"/>
              <a:t>Proprietary and Confidential of Edmentum, Inc - For Internal Use Only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3A968BF8-0F25-4B83-8521-BC8FF9F403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5939" y="4768971"/>
            <a:ext cx="533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1C43B-D6F0-40D8-8773-6420BFBAA0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3523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914400" y="675758"/>
            <a:ext cx="73152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8"/>
          <p:cNvSpPr>
            <a:spLocks noGrp="1"/>
          </p:cNvSpPr>
          <p:nvPr>
            <p:ph type="title"/>
          </p:nvPr>
        </p:nvSpPr>
        <p:spPr>
          <a:xfrm>
            <a:off x="793706" y="83857"/>
            <a:ext cx="8229600" cy="575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1" y="1164258"/>
            <a:ext cx="7315199" cy="308569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5" name="Picture 14" descr="Edmentum 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125" y="4724162"/>
            <a:ext cx="1357430" cy="2046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71" t="89956"/>
          <a:stretch/>
        </p:blipFill>
        <p:spPr>
          <a:xfrm>
            <a:off x="107906" y="4501503"/>
            <a:ext cx="2622063" cy="55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8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"/>
              </a:spcBef>
              <a:spcAft>
                <a:spcPts val="100"/>
              </a:spcAft>
              <a:defRPr>
                <a:solidFill>
                  <a:srgbClr val="000000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30669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/>
          <p:cNvSpPr>
            <a:spLocks noGrp="1"/>
          </p:cNvSpPr>
          <p:nvPr>
            <p:ph type="title" hasCustomPrompt="1"/>
          </p:nvPr>
        </p:nvSpPr>
        <p:spPr>
          <a:xfrm>
            <a:off x="628650" y="57150"/>
            <a:ext cx="8001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742950"/>
            <a:ext cx="80010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500" b="0" spc="0" baseline="0">
                <a:solidFill>
                  <a:srgbClr val="009EDB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7" name="Picture 6" descr="color bar.pn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571500"/>
            <a:ext cx="8401050" cy="114300"/>
          </a:xfrm>
          <a:prstGeom prst="rect">
            <a:avLst/>
          </a:prstGeom>
        </p:spPr>
      </p:pic>
      <p:pic>
        <p:nvPicPr>
          <p:cNvPr id="11" name="Picture 10" descr="Edmentum logo_PPT_RGB.jpg"/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tretch>
            <a:fillRect/>
          </a:stretch>
        </p:blipFill>
        <p:spPr>
          <a:xfrm>
            <a:off x="7439342" y="4800600"/>
            <a:ext cx="1357884" cy="26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81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/>
          <p:cNvSpPr>
            <a:spLocks noGrp="1"/>
          </p:cNvSpPr>
          <p:nvPr>
            <p:ph type="title" hasCustomPrompt="1"/>
          </p:nvPr>
        </p:nvSpPr>
        <p:spPr>
          <a:xfrm>
            <a:off x="275143" y="57150"/>
            <a:ext cx="8593714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5143" y="628650"/>
            <a:ext cx="8593714" cy="2857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="0" spc="0" baseline="0">
                <a:solidFill>
                  <a:srgbClr val="009EDB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19" name="Picture 18" descr="Edmentum logo_PPT_RGB.jpg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tretch>
            <a:fillRect/>
          </a:stretch>
        </p:blipFill>
        <p:spPr>
          <a:xfrm>
            <a:off x="3847795" y="4781550"/>
            <a:ext cx="1448410" cy="277978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>
            <a:off x="275143" y="4914900"/>
            <a:ext cx="3458657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5415911" y="4914900"/>
            <a:ext cx="345294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"/>
          <p:cNvSpPr>
            <a:spLocks noGrp="1"/>
          </p:cNvSpPr>
          <p:nvPr>
            <p:ph idx="10"/>
          </p:nvPr>
        </p:nvSpPr>
        <p:spPr>
          <a:xfrm>
            <a:off x="275143" y="1047750"/>
            <a:ext cx="8593714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9" name="Picture 8" descr="color bar.png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5143" y="544831"/>
            <a:ext cx="8593714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73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143" y="57150"/>
            <a:ext cx="8593714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" t="14444" r="7655" b="36666"/>
          <a:stretch/>
        </p:blipFill>
        <p:spPr>
          <a:xfrm>
            <a:off x="1905000" y="971550"/>
            <a:ext cx="4952999" cy="3632199"/>
          </a:xfrm>
          <a:prstGeom prst="rect">
            <a:avLst/>
          </a:prstGeom>
        </p:spPr>
      </p:pic>
      <p:pic>
        <p:nvPicPr>
          <p:cNvPr id="14" name="Picture 13" descr="Edmentum logo_PPT_RGB.jpg"/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tretch>
            <a:fillRect/>
          </a:stretch>
        </p:blipFill>
        <p:spPr>
          <a:xfrm>
            <a:off x="3847795" y="4781550"/>
            <a:ext cx="1448410" cy="277978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275143" y="4914900"/>
            <a:ext cx="3458657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415911" y="4914900"/>
            <a:ext cx="345294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color bar.png"/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5143" y="544831"/>
            <a:ext cx="8593714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5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eilh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73327"/>
            <a:ext cx="4845225" cy="49701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90950"/>
            <a:ext cx="4176229" cy="107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1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248400" cy="5143500"/>
          </a:xfrm>
          <a:prstGeom prst="rect">
            <a:avLst/>
          </a:prstGeom>
          <a:solidFill>
            <a:srgbClr val="F7A4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dmentum logo_PPT_RGB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553200" y="4552950"/>
            <a:ext cx="2270760" cy="43849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304800" y="971550"/>
            <a:ext cx="5257800" cy="3679059"/>
          </a:xfrm>
        </p:spPr>
        <p:txBody>
          <a:bodyPr/>
          <a:lstStyle>
            <a:lvl1pPr>
              <a:spcBef>
                <a:spcPts val="1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 marL="457189" indent="-155571">
              <a:buClr>
                <a:schemeClr val="bg1"/>
              </a:buClr>
              <a:buFont typeface="Wingdings" charset="2"/>
              <a:buChar char="§"/>
              <a:defRPr>
                <a:solidFill>
                  <a:schemeClr val="bg1"/>
                </a:solidFill>
              </a:defRPr>
            </a:lvl3pPr>
            <a:lvl4pPr marL="861992" indent="-228594">
              <a:buClr>
                <a:schemeClr val="bg1"/>
              </a:buClr>
              <a:buFont typeface="Wingdings" charset="2"/>
              <a:buChar char="§"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09550"/>
            <a:ext cx="5257800" cy="60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</a:t>
            </a:r>
          </a:p>
        </p:txBody>
      </p:sp>
    </p:spTree>
    <p:extLst>
      <p:ext uri="{BB962C8B-B14F-4D97-AF65-F5344CB8AC3E}">
        <p14:creationId xmlns:p14="http://schemas.microsoft.com/office/powerpoint/2010/main" val="194663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143" y="657808"/>
            <a:ext cx="8593714" cy="54234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75143" y="1256137"/>
            <a:ext cx="8593714" cy="3394472"/>
          </a:xfrm>
        </p:spPr>
        <p:txBody>
          <a:bodyPr/>
          <a:lstStyle>
            <a:lvl1pPr>
              <a:spcBef>
                <a:spcPts val="100"/>
              </a:spcBef>
              <a:spcAft>
                <a:spcPts val="100"/>
              </a:spcAft>
              <a:defRPr b="0">
                <a:solidFill>
                  <a:srgbClr val="000000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3" y="57150"/>
            <a:ext cx="1708171" cy="44122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0" y="1885950"/>
            <a:ext cx="7518400" cy="113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4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7" r:id="rId2"/>
    <p:sldLayoutId id="2147483687" r:id="rId3"/>
    <p:sldLayoutId id="2147483794" r:id="rId4"/>
  </p:sldLayoutIdLst>
  <p:hf sldNum="0" hdr="0" ftr="0" dt="0"/>
  <p:txStyles>
    <p:titleStyle>
      <a:lvl1pPr algn="l" defTabSz="457189" rtl="0" eaLnBrk="1" latinLnBrk="0" hangingPunct="1">
        <a:lnSpc>
          <a:spcPts val="3700"/>
        </a:lnSpc>
        <a:spcBef>
          <a:spcPct val="0"/>
        </a:spcBef>
        <a:buNone/>
        <a:defRPr sz="3651" b="0" kern="1200">
          <a:solidFill>
            <a:srgbClr val="7F7F7F"/>
          </a:solidFill>
          <a:latin typeface="Arial (Heading)"/>
          <a:ea typeface="+mj-ea"/>
          <a:cs typeface="Arial (Heading)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FontTx/>
        <a:buNone/>
        <a:defRPr sz="1800" b="0" kern="1200">
          <a:solidFill>
            <a:srgbClr val="000000"/>
          </a:solidFill>
          <a:latin typeface="Arial"/>
          <a:ea typeface="+mn-ea"/>
          <a:cs typeface="Arial"/>
        </a:defRPr>
      </a:lvl1pPr>
      <a:lvl2pPr marL="0" indent="0" algn="l" defTabSz="457189" rtl="0" eaLnBrk="1" latinLnBrk="0" hangingPunct="1">
        <a:lnSpc>
          <a:spcPts val="2300"/>
        </a:lnSpc>
        <a:spcBef>
          <a:spcPts val="0"/>
        </a:spcBef>
        <a:spcAft>
          <a:spcPts val="600"/>
        </a:spcAft>
        <a:buFontTx/>
        <a:buNone/>
        <a:defRPr sz="1900" kern="1200">
          <a:solidFill>
            <a:srgbClr val="505152"/>
          </a:solidFill>
          <a:latin typeface="arial (Body)"/>
          <a:ea typeface="+mn-ea"/>
          <a:cs typeface="arial (Body)"/>
        </a:defRPr>
      </a:lvl2pPr>
      <a:lvl3pPr marL="457189" indent="-155444" algn="l" defTabSz="457189" rtl="0" eaLnBrk="1" latinLnBrk="0" hangingPunct="1">
        <a:spcBef>
          <a:spcPct val="20000"/>
        </a:spcBef>
        <a:buClr>
          <a:srgbClr val="F7A41A"/>
        </a:buClr>
        <a:buFont typeface="Arial"/>
        <a:buChar char="•"/>
        <a:defRPr sz="1600" kern="1200">
          <a:solidFill>
            <a:srgbClr val="000000"/>
          </a:solidFill>
          <a:latin typeface="Arial"/>
          <a:ea typeface="+mn-ea"/>
          <a:cs typeface="Arial"/>
        </a:defRPr>
      </a:lvl3pPr>
      <a:lvl4pPr marL="859515" indent="-228594" algn="l" defTabSz="457189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Arial"/>
          <a:ea typeface="+mn-ea"/>
          <a:cs typeface="Arial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143" y="657808"/>
            <a:ext cx="8593714" cy="5423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143" y="1256137"/>
            <a:ext cx="8593714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 descr="Edmentum logo_PPT_RGB.jpg"/>
          <p:cNvPicPr>
            <a:picLocks noChangeAspect="1"/>
          </p:cNvPicPr>
          <p:nvPr userDrawn="1"/>
        </p:nvPicPr>
        <p:blipFill>
          <a:blip r:embed="rId5" cstate="screen">
            <a:alphaModFix/>
            <a:extLst>
              <a:ext uri="{BEBA8EAE-BF5A-486C-A8C5-ECC9F3942E4B}">
                <a14:imgProps xmlns:a14="http://schemas.microsoft.com/office/drawing/2010/main">
                  <a14:imgLayer r:embed="rId6"/>
                </a14:imgProps>
              </a:ext>
            </a:extLst>
          </a:blip>
          <a:stretch>
            <a:fillRect/>
          </a:stretch>
        </p:blipFill>
        <p:spPr>
          <a:xfrm>
            <a:off x="3847795" y="4781550"/>
            <a:ext cx="1448410" cy="277978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275143" y="4914900"/>
            <a:ext cx="3458657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415911" y="4914900"/>
            <a:ext cx="345294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color bar.png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5143" y="544831"/>
            <a:ext cx="8593714" cy="45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3" y="52575"/>
            <a:ext cx="2508069" cy="438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46" r:id="rId2"/>
    <p:sldLayoutId id="2147483679" r:id="rId3"/>
  </p:sldLayoutIdLst>
  <p:hf sldNum="0" hdr="0" ftr="0" dt="0"/>
  <p:txStyles>
    <p:titleStyle>
      <a:lvl1pPr algn="l" defTabSz="914377" rtl="0" eaLnBrk="1" latinLnBrk="0" hangingPunct="1">
        <a:lnSpc>
          <a:spcPts val="3700"/>
        </a:lnSpc>
        <a:spcBef>
          <a:spcPct val="0"/>
        </a:spcBef>
        <a:buNone/>
        <a:defRPr sz="3651" b="1" kern="1200" baseline="0">
          <a:solidFill>
            <a:srgbClr val="00689E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Clr>
          <a:srgbClr val="00689E"/>
        </a:buClr>
        <a:buFont typeface="Wingdings" panose="05000000000000000000" pitchFamily="2" charset="2"/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ts val="2300"/>
        </a:lnSpc>
        <a:spcBef>
          <a:spcPts val="0"/>
        </a:spcBef>
        <a:spcAft>
          <a:spcPts val="600"/>
        </a:spcAft>
        <a:buFont typeface="Arial" pitchFamily="34" charset="0"/>
        <a:buNone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89" indent="-155571" algn="l" defTabSz="914377" rtl="0" eaLnBrk="1" latinLnBrk="0" hangingPunct="1">
        <a:spcBef>
          <a:spcPct val="20000"/>
        </a:spcBef>
        <a:buClr>
          <a:srgbClr val="00689E"/>
        </a:buClr>
        <a:buFont typeface="Wingdings" panose="05000000000000000000" pitchFamily="2" charset="2"/>
        <a:buChar char="§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861992" indent="-228594" algn="l" defTabSz="914377" rtl="0" eaLnBrk="1" latinLnBrk="0" hangingPunct="1">
        <a:spcBef>
          <a:spcPct val="20000"/>
        </a:spcBef>
        <a:buClr>
          <a:srgbClr val="00689E"/>
        </a:buClr>
        <a:buFont typeface="Wingdings" panose="05000000000000000000" pitchFamily="2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Edmentum logo_PPT_RGB.jpg"/>
          <p:cNvPicPr>
            <a:picLocks noChangeAspect="1"/>
          </p:cNvPicPr>
          <p:nvPr userDrawn="1"/>
        </p:nvPicPr>
        <p:blipFill>
          <a:blip r:embed="rId7" cstate="screen">
            <a:alphaModFix/>
            <a:extLst>
              <a:ext uri="{BEBA8EAE-BF5A-486C-A8C5-ECC9F3942E4B}">
                <a14:imgProps xmlns:a14="http://schemas.microsoft.com/office/drawing/2010/main">
                  <a14:imgLayer r:embed="rId8"/>
                </a14:imgProps>
              </a:ext>
            </a:extLst>
          </a:blip>
          <a:stretch>
            <a:fillRect/>
          </a:stretch>
        </p:blipFill>
        <p:spPr>
          <a:xfrm>
            <a:off x="3814572" y="4781550"/>
            <a:ext cx="1448410" cy="277978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228600" y="4914900"/>
            <a:ext cx="3429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5415911" y="4914900"/>
            <a:ext cx="340640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Placeholder 6"/>
          <p:cNvSpPr>
            <a:spLocks noGrp="1"/>
          </p:cNvSpPr>
          <p:nvPr>
            <p:ph type="title"/>
          </p:nvPr>
        </p:nvSpPr>
        <p:spPr>
          <a:xfrm>
            <a:off x="275143" y="57150"/>
            <a:ext cx="8593714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75143" y="1047750"/>
            <a:ext cx="8593714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5143" y="590550"/>
            <a:ext cx="8593714" cy="28803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2000">
                <a:solidFill>
                  <a:srgbClr val="009EDB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2" name="Picture 11" descr="color bar.png"/>
          <p:cNvPicPr>
            <a:picLocks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5143" y="544831"/>
            <a:ext cx="8593714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9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3651" b="1" kern="1200">
          <a:solidFill>
            <a:srgbClr val="7F7F7F"/>
          </a:solidFill>
          <a:latin typeface="Arial"/>
          <a:ea typeface="+mj-ea"/>
          <a:cs typeface="Arial"/>
        </a:defRPr>
      </a:lvl1pPr>
    </p:titleStyle>
    <p:bodyStyle>
      <a:lvl1pPr marL="0" indent="0" algn="l" defTabSz="457189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89" indent="-155444" algn="l" defTabSz="457189" rtl="0" eaLnBrk="1" latinLnBrk="0" hangingPunct="1">
        <a:spcBef>
          <a:spcPct val="20000"/>
        </a:spcBef>
        <a:buClr>
          <a:srgbClr val="009EDB"/>
        </a:buClr>
        <a:buFont typeface="Wingdings" charset="2"/>
        <a:buChar char="§"/>
        <a:defRPr sz="1600" kern="1200">
          <a:ln>
            <a:noFill/>
          </a:ln>
          <a:solidFill>
            <a:sysClr val="windowText" lastClr="000000"/>
          </a:solidFill>
          <a:latin typeface="Arial"/>
          <a:ea typeface="+mn-ea"/>
          <a:cs typeface="Arial"/>
        </a:defRPr>
      </a:lvl3pPr>
      <a:lvl4pPr marL="859515" indent="-228594" algn="l" defTabSz="457189" rtl="0" eaLnBrk="1" latinLnBrk="0" hangingPunct="1">
        <a:spcBef>
          <a:spcPts val="336"/>
        </a:spcBef>
        <a:buClr>
          <a:srgbClr val="009EDB"/>
        </a:buClr>
        <a:buFont typeface="Wingdings" charset="2"/>
        <a:buChar char="§"/>
        <a:defRPr sz="1400" kern="1200">
          <a:ln>
            <a:noFill/>
          </a:ln>
          <a:solidFill>
            <a:sysClr val="windowText" lastClr="000000"/>
          </a:solidFill>
          <a:latin typeface="Arial"/>
          <a:ea typeface="+mn-ea"/>
          <a:cs typeface="Arial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Edmentum logo_PPT_RGB.jpg"/>
          <p:cNvPicPr>
            <a:picLocks noChangeAspect="1"/>
          </p:cNvPicPr>
          <p:nvPr userDrawn="1"/>
        </p:nvPicPr>
        <p:blipFill>
          <a:blip r:embed="rId4" cstate="screen">
            <a:alphaModFix/>
            <a:extLst>
              <a:ext uri="{BEBA8EAE-BF5A-486C-A8C5-ECC9F3942E4B}">
                <a14:imgProps xmlns:a14="http://schemas.microsoft.com/office/drawing/2010/main">
                  <a14:imgLayer r:embed="rId5"/>
                </a14:imgProps>
              </a:ext>
            </a:extLst>
          </a:blip>
          <a:stretch>
            <a:fillRect/>
          </a:stretch>
        </p:blipFill>
        <p:spPr>
          <a:xfrm>
            <a:off x="3814572" y="4781550"/>
            <a:ext cx="1448410" cy="277978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228600" y="4914900"/>
            <a:ext cx="3429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5415911" y="4914900"/>
            <a:ext cx="340640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Placeholder 6"/>
          <p:cNvSpPr>
            <a:spLocks noGrp="1"/>
          </p:cNvSpPr>
          <p:nvPr>
            <p:ph type="title"/>
          </p:nvPr>
        </p:nvSpPr>
        <p:spPr>
          <a:xfrm>
            <a:off x="275143" y="57150"/>
            <a:ext cx="8593714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75143" y="1047750"/>
            <a:ext cx="8593714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5143" y="590550"/>
            <a:ext cx="8593714" cy="28803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2000">
                <a:solidFill>
                  <a:srgbClr val="009EDB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12" name="Picture 11" descr="color bar.png"/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5143" y="544831"/>
            <a:ext cx="8593714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4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09" r:id="rId2"/>
  </p:sldLayoutIdLst>
  <p:txStyles>
    <p:titleStyle>
      <a:lvl1pPr algn="l" defTabSz="457189" rtl="0" eaLnBrk="1" latinLnBrk="0" hangingPunct="1">
        <a:spcBef>
          <a:spcPct val="0"/>
        </a:spcBef>
        <a:buNone/>
        <a:defRPr sz="3651" b="1" kern="1200">
          <a:solidFill>
            <a:srgbClr val="7F7F7F"/>
          </a:solidFill>
          <a:latin typeface="Arial"/>
          <a:ea typeface="+mj-ea"/>
          <a:cs typeface="Arial"/>
        </a:defRPr>
      </a:lvl1pPr>
    </p:titleStyle>
    <p:bodyStyle>
      <a:lvl1pPr marL="0" indent="0" algn="l" defTabSz="457189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89" indent="-155444" algn="l" defTabSz="457189" rtl="0" eaLnBrk="1" latinLnBrk="0" hangingPunct="1">
        <a:spcBef>
          <a:spcPct val="20000"/>
        </a:spcBef>
        <a:buClr>
          <a:srgbClr val="009EDB"/>
        </a:buClr>
        <a:buFont typeface="Wingdings" charset="2"/>
        <a:buChar char="§"/>
        <a:defRPr sz="1600" kern="1200">
          <a:ln>
            <a:noFill/>
          </a:ln>
          <a:solidFill>
            <a:sysClr val="windowText" lastClr="000000"/>
          </a:solidFill>
          <a:latin typeface="Arial"/>
          <a:ea typeface="+mn-ea"/>
          <a:cs typeface="Arial"/>
        </a:defRPr>
      </a:lvl3pPr>
      <a:lvl4pPr marL="859515" indent="-228594" algn="l" defTabSz="457189" rtl="0" eaLnBrk="1" latinLnBrk="0" hangingPunct="1">
        <a:spcBef>
          <a:spcPts val="336"/>
        </a:spcBef>
        <a:buClr>
          <a:srgbClr val="009EDB"/>
        </a:buClr>
        <a:buFont typeface="Wingdings" charset="2"/>
        <a:buChar char="§"/>
        <a:defRPr sz="1400" kern="1200">
          <a:ln>
            <a:noFill/>
          </a:ln>
          <a:solidFill>
            <a:sysClr val="windowText" lastClr="000000"/>
          </a:solidFill>
          <a:latin typeface="Arial"/>
          <a:ea typeface="+mn-ea"/>
          <a:cs typeface="Arial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143" y="657808"/>
            <a:ext cx="8593714" cy="5423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143" y="1256137"/>
            <a:ext cx="8593714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 descr="Edmentum logo_PPT_RGB.jpg"/>
          <p:cNvPicPr>
            <a:picLocks noChangeAspect="1"/>
          </p:cNvPicPr>
          <p:nvPr userDrawn="1"/>
        </p:nvPicPr>
        <p:blipFill>
          <a:blip r:embed="rId5" cstate="screen">
            <a:alphaModFix/>
            <a:extLst>
              <a:ext uri="{BEBA8EAE-BF5A-486C-A8C5-ECC9F3942E4B}">
                <a14:imgProps xmlns:a14="http://schemas.microsoft.com/office/drawing/2010/main">
                  <a14:imgLayer r:embed="rId6"/>
                </a14:imgProps>
              </a:ext>
            </a:extLst>
          </a:blip>
          <a:stretch>
            <a:fillRect/>
          </a:stretch>
        </p:blipFill>
        <p:spPr>
          <a:xfrm>
            <a:off x="3847795" y="4781550"/>
            <a:ext cx="1448410" cy="277978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275143" y="4914900"/>
            <a:ext cx="3458657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415911" y="4914900"/>
            <a:ext cx="345294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color bar.png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5143" y="544831"/>
            <a:ext cx="8593714" cy="45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3" y="57150"/>
            <a:ext cx="1708171" cy="4412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8" r:id="rId2"/>
    <p:sldLayoutId id="2147483676" r:id="rId3"/>
  </p:sldLayoutIdLst>
  <p:hf sldNum="0" hdr="0" ftr="0" dt="0"/>
  <p:txStyles>
    <p:titleStyle>
      <a:lvl1pPr algn="l" defTabSz="914377" rtl="0" eaLnBrk="1" latinLnBrk="0" hangingPunct="1">
        <a:lnSpc>
          <a:spcPts val="3700"/>
        </a:lnSpc>
        <a:spcBef>
          <a:spcPct val="0"/>
        </a:spcBef>
        <a:buNone/>
        <a:defRPr sz="3651" b="1" kern="1200" baseline="0">
          <a:solidFill>
            <a:srgbClr val="F7A41A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700"/>
        </a:spcBef>
        <a:spcAft>
          <a:spcPts val="100"/>
        </a:spcAft>
        <a:buFont typeface="Arial" pitchFamily="34" charset="0"/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ts val="2300"/>
        </a:lnSpc>
        <a:spcBef>
          <a:spcPts val="0"/>
        </a:spcBef>
        <a:spcAft>
          <a:spcPts val="600"/>
        </a:spcAft>
        <a:buFont typeface="Arial" pitchFamily="34" charset="0"/>
        <a:buNone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89" indent="-155571" algn="l" defTabSz="914377" rtl="0" eaLnBrk="1" latinLnBrk="0" hangingPunct="1">
        <a:spcBef>
          <a:spcPct val="20000"/>
        </a:spcBef>
        <a:buClr>
          <a:srgbClr val="F7A41A"/>
        </a:buClr>
        <a:buFont typeface="Wingdings" charset="2"/>
        <a:buChar char="§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861992" indent="-228594" algn="l" defTabSz="914377" rtl="0" eaLnBrk="1" latinLnBrk="0" hangingPunct="1">
        <a:spcBef>
          <a:spcPct val="20000"/>
        </a:spcBef>
        <a:buClr>
          <a:srgbClr val="F7A41A"/>
        </a:buClr>
        <a:buFont typeface="Wingdings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143" y="657808"/>
            <a:ext cx="8593714" cy="5423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143" y="1256137"/>
            <a:ext cx="8593714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 descr="Edmentum logo_PPT_RGB.jpg"/>
          <p:cNvPicPr>
            <a:picLocks noChangeAspect="1"/>
          </p:cNvPicPr>
          <p:nvPr userDrawn="1"/>
        </p:nvPicPr>
        <p:blipFill>
          <a:blip r:embed="rId5" cstate="screen">
            <a:alphaModFix/>
            <a:extLst>
              <a:ext uri="{BEBA8EAE-BF5A-486C-A8C5-ECC9F3942E4B}">
                <a14:imgProps xmlns:a14="http://schemas.microsoft.com/office/drawing/2010/main">
                  <a14:imgLayer r:embed="rId6"/>
                </a14:imgProps>
              </a:ext>
            </a:extLst>
          </a:blip>
          <a:stretch>
            <a:fillRect/>
          </a:stretch>
        </p:blipFill>
        <p:spPr>
          <a:xfrm>
            <a:off x="3847795" y="4781550"/>
            <a:ext cx="1448410" cy="277978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275143" y="4914900"/>
            <a:ext cx="3458657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415911" y="4914900"/>
            <a:ext cx="345294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color bar.png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5143" y="544831"/>
            <a:ext cx="8593714" cy="45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661"/>
            <a:ext cx="1580083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8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</p:sldLayoutIdLst>
  <p:hf sldNum="0" hdr="0" ftr="0" dt="0"/>
  <p:txStyles>
    <p:titleStyle>
      <a:lvl1pPr algn="l" defTabSz="914377" rtl="0" eaLnBrk="1" latinLnBrk="0" hangingPunct="1">
        <a:lnSpc>
          <a:spcPts val="3700"/>
        </a:lnSpc>
        <a:spcBef>
          <a:spcPct val="0"/>
        </a:spcBef>
        <a:buNone/>
        <a:defRPr sz="3651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700"/>
        </a:spcBef>
        <a:spcAft>
          <a:spcPts val="100"/>
        </a:spcAft>
        <a:buClr>
          <a:schemeClr val="accent1"/>
        </a:buClr>
        <a:buFont typeface="Wingdings" panose="05000000000000000000" pitchFamily="2" charset="2"/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ts val="2300"/>
        </a:lnSpc>
        <a:spcBef>
          <a:spcPts val="0"/>
        </a:spcBef>
        <a:spcAft>
          <a:spcPts val="600"/>
        </a:spcAft>
        <a:buFont typeface="Arial" pitchFamily="34" charset="0"/>
        <a:buNone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89" indent="-155571" algn="l" defTabSz="914377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861992" indent="-228594" algn="l" defTabSz="914377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143" y="657808"/>
            <a:ext cx="8593714" cy="5423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143" y="1256137"/>
            <a:ext cx="8593714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2" name="Picture 11" descr="Edmentum logo_PPT_RGB.jpg"/>
          <p:cNvPicPr>
            <a:picLocks noChangeAspect="1"/>
          </p:cNvPicPr>
          <p:nvPr userDrawn="1"/>
        </p:nvPicPr>
        <p:blipFill>
          <a:blip r:embed="rId5" cstate="screen">
            <a:alphaModFix/>
            <a:extLst>
              <a:ext uri="{BEBA8EAE-BF5A-486C-A8C5-ECC9F3942E4B}">
                <a14:imgProps xmlns:a14="http://schemas.microsoft.com/office/drawing/2010/main">
                  <a14:imgLayer r:embed="rId6"/>
                </a14:imgProps>
              </a:ext>
            </a:extLst>
          </a:blip>
          <a:stretch>
            <a:fillRect/>
          </a:stretch>
        </p:blipFill>
        <p:spPr>
          <a:xfrm>
            <a:off x="3847795" y="4781550"/>
            <a:ext cx="1448410" cy="277978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275143" y="4914900"/>
            <a:ext cx="3458657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415911" y="4914900"/>
            <a:ext cx="345294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color bar.png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5143" y="544831"/>
            <a:ext cx="8593714" cy="45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3" y="49933"/>
            <a:ext cx="1738927" cy="438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80" r:id="rId2"/>
    <p:sldLayoutId id="2147483673" r:id="rId3"/>
  </p:sldLayoutIdLst>
  <p:hf sldNum="0" hdr="0" ftr="0" dt="0"/>
  <p:txStyles>
    <p:titleStyle>
      <a:lvl1pPr algn="l" defTabSz="914377" rtl="0" eaLnBrk="1" latinLnBrk="0" hangingPunct="1">
        <a:lnSpc>
          <a:spcPts val="3700"/>
        </a:lnSpc>
        <a:spcBef>
          <a:spcPct val="0"/>
        </a:spcBef>
        <a:buNone/>
        <a:defRPr sz="3651" b="1" kern="1200" baseline="0">
          <a:solidFill>
            <a:srgbClr val="009EDB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Font typeface="Arial" pitchFamily="34" charset="0"/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ts val="2300"/>
        </a:lnSpc>
        <a:spcBef>
          <a:spcPts val="0"/>
        </a:spcBef>
        <a:spcAft>
          <a:spcPts val="600"/>
        </a:spcAft>
        <a:buFont typeface="Arial" pitchFamily="34" charset="0"/>
        <a:buNone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89" indent="-155571" algn="l" defTabSz="914377" rtl="0" eaLnBrk="1" latinLnBrk="0" hangingPunct="1">
        <a:spcBef>
          <a:spcPct val="20000"/>
        </a:spcBef>
        <a:buClr>
          <a:srgbClr val="009EDB"/>
        </a:buClr>
        <a:buFont typeface="Wingdings" charset="2"/>
        <a:buChar char="§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861992" indent="-228594" algn="l" defTabSz="914377" rtl="0" eaLnBrk="1" latinLnBrk="0" hangingPunct="1">
        <a:spcBef>
          <a:spcPct val="20000"/>
        </a:spcBef>
        <a:buClr>
          <a:srgbClr val="009EDB"/>
        </a:buClr>
        <a:buFont typeface="Wingdings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143" y="657808"/>
            <a:ext cx="8593714" cy="5423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idx="1"/>
          </p:nvPr>
        </p:nvSpPr>
        <p:spPr>
          <a:xfrm>
            <a:off x="275143" y="1257301"/>
            <a:ext cx="8593714" cy="3337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3" name="Picture 12" descr="Edmentum logo_PPT_RGB.jpg"/>
          <p:cNvPicPr>
            <a:picLocks noChangeAspect="1"/>
          </p:cNvPicPr>
          <p:nvPr userDrawn="1"/>
        </p:nvPicPr>
        <p:blipFill>
          <a:blip r:embed="rId5" cstate="screen">
            <a:alphaModFix/>
            <a:extLst>
              <a:ext uri="{BEBA8EAE-BF5A-486C-A8C5-ECC9F3942E4B}">
                <a14:imgProps xmlns:a14="http://schemas.microsoft.com/office/drawing/2010/main">
                  <a14:imgLayer r:embed="rId6"/>
                </a14:imgProps>
              </a:ext>
            </a:extLst>
          </a:blip>
          <a:stretch>
            <a:fillRect/>
          </a:stretch>
        </p:blipFill>
        <p:spPr>
          <a:xfrm>
            <a:off x="3847795" y="4781550"/>
            <a:ext cx="1448410" cy="277978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275143" y="4914900"/>
            <a:ext cx="3458657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415911" y="4914900"/>
            <a:ext cx="345294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olor bar.png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5143" y="544831"/>
            <a:ext cx="8593714" cy="457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3" y="38661"/>
            <a:ext cx="1801629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6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</p:sldLayoutIdLst>
  <p:hf sldNum="0" hdr="0" ftr="0" dt="0"/>
  <p:txStyles>
    <p:titleStyle>
      <a:lvl1pPr algn="l" defTabSz="914377" rtl="0" eaLnBrk="1" latinLnBrk="0" hangingPunct="1">
        <a:lnSpc>
          <a:spcPts val="3700"/>
        </a:lnSpc>
        <a:spcBef>
          <a:spcPct val="0"/>
        </a:spcBef>
        <a:buNone/>
        <a:defRPr sz="3651" b="1" kern="1200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3"/>
        </a:buClr>
        <a:buFont typeface="Wingdings" panose="05000000000000000000" pitchFamily="2" charset="2"/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ts val="2300"/>
        </a:lnSpc>
        <a:spcBef>
          <a:spcPts val="0"/>
        </a:spcBef>
        <a:spcAft>
          <a:spcPts val="600"/>
        </a:spcAft>
        <a:buFont typeface="Arial" pitchFamily="34" charset="0"/>
        <a:buNone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89" indent="-155571" algn="l" defTabSz="914377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861992" indent="-228594" algn="l" defTabSz="914377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275143" y="1257301"/>
            <a:ext cx="8593714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275143" y="657808"/>
            <a:ext cx="8593714" cy="5423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Edmentum logo_PPT_RGB.jpg"/>
          <p:cNvPicPr>
            <a:picLocks noChangeAspect="1"/>
          </p:cNvPicPr>
          <p:nvPr userDrawn="1"/>
        </p:nvPicPr>
        <p:blipFill>
          <a:blip r:embed="rId5" cstate="screen">
            <a:alphaModFix/>
            <a:extLst>
              <a:ext uri="{BEBA8EAE-BF5A-486C-A8C5-ECC9F3942E4B}">
                <a14:imgProps xmlns:a14="http://schemas.microsoft.com/office/drawing/2010/main">
                  <a14:imgLayer r:embed="rId6"/>
                </a14:imgProps>
              </a:ext>
            </a:extLst>
          </a:blip>
          <a:stretch>
            <a:fillRect/>
          </a:stretch>
        </p:blipFill>
        <p:spPr>
          <a:xfrm>
            <a:off x="3847795" y="4781550"/>
            <a:ext cx="1448410" cy="27797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275143" y="4914900"/>
            <a:ext cx="3458657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5415911" y="4914900"/>
            <a:ext cx="345294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color bar.png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5143" y="544831"/>
            <a:ext cx="8593714" cy="457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93" y="48769"/>
            <a:ext cx="1908222" cy="438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40" r:id="rId2"/>
    <p:sldLayoutId id="2147483669" r:id="rId3"/>
  </p:sldLayoutIdLst>
  <p:hf sldNum="0" hdr="0" ftr="0" dt="0"/>
  <p:txStyles>
    <p:titleStyle>
      <a:lvl1pPr algn="l" defTabSz="914377" rtl="0" eaLnBrk="1" latinLnBrk="0" hangingPunct="1">
        <a:lnSpc>
          <a:spcPts val="3700"/>
        </a:lnSpc>
        <a:spcBef>
          <a:spcPct val="0"/>
        </a:spcBef>
        <a:buNone/>
        <a:defRPr sz="3651" b="1" kern="1200" baseline="0">
          <a:solidFill>
            <a:srgbClr val="F0642F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Font typeface="Arial" pitchFamily="34" charset="0"/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ts val="2300"/>
        </a:lnSpc>
        <a:spcBef>
          <a:spcPts val="0"/>
        </a:spcBef>
        <a:spcAft>
          <a:spcPts val="600"/>
        </a:spcAft>
        <a:buFont typeface="Arial" pitchFamily="34" charset="0"/>
        <a:buNone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89" indent="-155571" algn="l" defTabSz="914377" rtl="0" eaLnBrk="1" latinLnBrk="0" hangingPunct="1">
        <a:spcBef>
          <a:spcPct val="20000"/>
        </a:spcBef>
        <a:buClr>
          <a:srgbClr val="F0642F"/>
        </a:buClr>
        <a:buFont typeface="Wingdings" charset="2"/>
        <a:buChar char="§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861992" indent="-228594" algn="l" defTabSz="914377" rtl="0" eaLnBrk="1" latinLnBrk="0" hangingPunct="1">
        <a:spcBef>
          <a:spcPct val="20000"/>
        </a:spcBef>
        <a:buClr>
          <a:srgbClr val="F0642F"/>
        </a:buClr>
        <a:buFont typeface="Wingdings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143" y="657808"/>
            <a:ext cx="8593714" cy="5423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idx="1"/>
          </p:nvPr>
        </p:nvSpPr>
        <p:spPr>
          <a:xfrm>
            <a:off x="275143" y="1257301"/>
            <a:ext cx="8593714" cy="3337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3" name="Picture 12" descr="Edmentum logo_PPT_RGB.jpg"/>
          <p:cNvPicPr>
            <a:picLocks noChangeAspect="1"/>
          </p:cNvPicPr>
          <p:nvPr userDrawn="1"/>
        </p:nvPicPr>
        <p:blipFill>
          <a:blip r:embed="rId5" cstate="screen">
            <a:alphaModFix/>
            <a:extLst>
              <a:ext uri="{BEBA8EAE-BF5A-486C-A8C5-ECC9F3942E4B}">
                <a14:imgProps xmlns:a14="http://schemas.microsoft.com/office/drawing/2010/main">
                  <a14:imgLayer r:embed="rId6"/>
                </a14:imgProps>
              </a:ext>
            </a:extLst>
          </a:blip>
          <a:stretch>
            <a:fillRect/>
          </a:stretch>
        </p:blipFill>
        <p:spPr>
          <a:xfrm>
            <a:off x="3847795" y="4781550"/>
            <a:ext cx="1448410" cy="277978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275143" y="4914900"/>
            <a:ext cx="3458657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415911" y="4914900"/>
            <a:ext cx="345294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olor bar.png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5143" y="544831"/>
            <a:ext cx="8593714" cy="45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3" y="38661"/>
            <a:ext cx="1901952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0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</p:sldLayoutIdLst>
  <p:hf sldNum="0" hdr="0" ftr="0" dt="0"/>
  <p:txStyles>
    <p:titleStyle>
      <a:lvl1pPr algn="l" defTabSz="914377" rtl="0" eaLnBrk="1" latinLnBrk="0" hangingPunct="1">
        <a:lnSpc>
          <a:spcPts val="3700"/>
        </a:lnSpc>
        <a:spcBef>
          <a:spcPct val="0"/>
        </a:spcBef>
        <a:buNone/>
        <a:defRPr sz="3651" b="1" kern="1200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4"/>
        </a:buClr>
        <a:buFont typeface="Wingdings" panose="05000000000000000000" pitchFamily="2" charset="2"/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ts val="2300"/>
        </a:lnSpc>
        <a:spcBef>
          <a:spcPts val="0"/>
        </a:spcBef>
        <a:spcAft>
          <a:spcPts val="600"/>
        </a:spcAft>
        <a:buFont typeface="Arial" pitchFamily="34" charset="0"/>
        <a:buNone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89" indent="-155571" algn="l" defTabSz="914377" rtl="0" eaLnBrk="1" latinLnBrk="0" hangingPunct="1">
        <a:spcBef>
          <a:spcPct val="200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861992" indent="-228594" algn="l" defTabSz="914377" rtl="0" eaLnBrk="1" latinLnBrk="0" hangingPunct="1">
        <a:spcBef>
          <a:spcPct val="200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/>
          <p:cNvSpPr>
            <a:spLocks noGrp="1"/>
          </p:cNvSpPr>
          <p:nvPr>
            <p:ph type="body" idx="1"/>
          </p:nvPr>
        </p:nvSpPr>
        <p:spPr>
          <a:xfrm>
            <a:off x="275143" y="1257301"/>
            <a:ext cx="8593714" cy="3337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5143" y="657808"/>
            <a:ext cx="8593714" cy="5423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 descr="Edmentum logo_PPT_RGB.jpg"/>
          <p:cNvPicPr>
            <a:picLocks noChangeAspect="1"/>
          </p:cNvPicPr>
          <p:nvPr userDrawn="1"/>
        </p:nvPicPr>
        <p:blipFill>
          <a:blip r:embed="rId5" cstate="screen">
            <a:alphaModFix/>
            <a:extLst>
              <a:ext uri="{BEBA8EAE-BF5A-486C-A8C5-ECC9F3942E4B}">
                <a14:imgProps xmlns:a14="http://schemas.microsoft.com/office/drawing/2010/main">
                  <a14:imgLayer r:embed="rId6"/>
                </a14:imgProps>
              </a:ext>
            </a:extLst>
          </a:blip>
          <a:stretch>
            <a:fillRect/>
          </a:stretch>
        </p:blipFill>
        <p:spPr>
          <a:xfrm>
            <a:off x="3847795" y="4781550"/>
            <a:ext cx="1448410" cy="277978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275143" y="4914900"/>
            <a:ext cx="3458657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5415911" y="4914900"/>
            <a:ext cx="345294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color bar.png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5143" y="544831"/>
            <a:ext cx="8593714" cy="457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3" y="38661"/>
            <a:ext cx="2508069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7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44" r:id="rId2"/>
    <p:sldLayoutId id="2147483720" r:id="rId3"/>
  </p:sldLayoutIdLst>
  <p:txStyles>
    <p:titleStyle>
      <a:lvl1pPr algn="l" defTabSz="457189" rtl="0" eaLnBrk="1" latinLnBrk="0" hangingPunct="1">
        <a:lnSpc>
          <a:spcPts val="3700"/>
        </a:lnSpc>
        <a:spcBef>
          <a:spcPct val="0"/>
        </a:spcBef>
        <a:buNone/>
        <a:defRPr sz="3651" b="1" kern="1200">
          <a:solidFill>
            <a:srgbClr val="FF0000"/>
          </a:solidFill>
          <a:latin typeface="Arial"/>
          <a:ea typeface="+mj-ea"/>
          <a:cs typeface="Arial"/>
        </a:defRPr>
      </a:lvl1pPr>
    </p:titleStyle>
    <p:bodyStyle>
      <a:lvl1pPr marL="0" indent="0" algn="l" defTabSz="457189" rtl="0" eaLnBrk="1" latinLnBrk="0" hangingPunct="1">
        <a:spcBef>
          <a:spcPts val="100"/>
        </a:spcBef>
        <a:spcAft>
          <a:spcPts val="100"/>
        </a:spcAft>
        <a:buClr>
          <a:srgbClr val="FF0000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89" indent="-155444" algn="l" defTabSz="457189" rtl="0" eaLnBrk="1" latinLnBrk="0" hangingPunct="1">
        <a:spcBef>
          <a:spcPts val="384"/>
        </a:spcBef>
        <a:buClr>
          <a:srgbClr val="FF0000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859515" indent="-228594" algn="l" defTabSz="457189" rtl="0" eaLnBrk="1" latinLnBrk="0" hangingPunct="1">
        <a:spcBef>
          <a:spcPts val="336"/>
        </a:spcBef>
        <a:buClr>
          <a:srgbClr val="FF0000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hyperlink" Target="https://www.google.com/search?q=lisa+frank&amp;source=lnms&amp;tbm=isch&amp;sa=X&amp;ved=0ahUKEwjJ7O3rss3UAhVI_IMKHeDKCZkQ_AUICigB&amp;biw=1440&amp;bih=77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dropbox.com/sh/2wt2pmshs48vodo/AADU9X2G380UBsPFc0QB6tS_a?dl=0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gif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154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449"/>
            <a:ext cx="8001000" cy="4572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PLANNING GUIDE: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5791" t="11814" r="51776" b="55926"/>
          <a:stretch/>
        </p:blipFill>
        <p:spPr>
          <a:xfrm>
            <a:off x="567713" y="2415303"/>
            <a:ext cx="1066800" cy="16593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0240" y="1929284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</a:rPr>
              <a:t>1. Select ‘font color’ and ‘More colors’</a:t>
            </a:r>
          </a:p>
        </p:txBody>
      </p:sp>
      <p:sp>
        <p:nvSpPr>
          <p:cNvPr id="7" name="Rectangle 6"/>
          <p:cNvSpPr/>
          <p:nvPr/>
        </p:nvSpPr>
        <p:spPr>
          <a:xfrm>
            <a:off x="567713" y="3710703"/>
            <a:ext cx="990600" cy="152400"/>
          </a:xfrm>
          <a:prstGeom prst="rect">
            <a:avLst/>
          </a:prstGeom>
          <a:noFill/>
          <a:ln w="158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429837" y="1547813"/>
            <a:ext cx="4927367" cy="3157537"/>
            <a:chOff x="3429837" y="1547813"/>
            <a:chExt cx="5521921" cy="353853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29837" y="1547813"/>
              <a:ext cx="5521921" cy="353853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596473" y="2875476"/>
              <a:ext cx="990600" cy="152400"/>
            </a:xfrm>
            <a:prstGeom prst="rect">
              <a:avLst/>
            </a:prstGeom>
            <a:noFill/>
            <a:ln w="1587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39537" y="2875476"/>
              <a:ext cx="990600" cy="152400"/>
            </a:xfrm>
            <a:prstGeom prst="rect">
              <a:avLst/>
            </a:prstGeom>
            <a:noFill/>
            <a:ln w="1587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90797" y="2882870"/>
              <a:ext cx="990600" cy="152400"/>
            </a:xfrm>
            <a:prstGeom prst="rect">
              <a:avLst/>
            </a:prstGeom>
            <a:noFill/>
            <a:ln w="1587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542057" y="2875476"/>
              <a:ext cx="990600" cy="152400"/>
            </a:xfrm>
            <a:prstGeom prst="rect">
              <a:avLst/>
            </a:prstGeom>
            <a:noFill/>
            <a:ln w="1587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96473" y="4473636"/>
              <a:ext cx="990600" cy="152400"/>
            </a:xfrm>
            <a:prstGeom prst="rect">
              <a:avLst/>
            </a:prstGeom>
            <a:noFill/>
            <a:ln w="1587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68844" y="4473636"/>
              <a:ext cx="990600" cy="152400"/>
            </a:xfrm>
            <a:prstGeom prst="rect">
              <a:avLst/>
            </a:prstGeom>
            <a:noFill/>
            <a:ln w="1587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90797" y="4473636"/>
              <a:ext cx="990600" cy="152400"/>
            </a:xfrm>
            <a:prstGeom prst="rect">
              <a:avLst/>
            </a:prstGeom>
            <a:noFill/>
            <a:ln w="1587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538046" y="4473636"/>
              <a:ext cx="990600" cy="152400"/>
            </a:xfrm>
            <a:prstGeom prst="rect">
              <a:avLst/>
            </a:prstGeom>
            <a:noFill/>
            <a:ln w="1587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869402" y="1929284"/>
            <a:ext cx="16357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</a:rPr>
              <a:t>2. Toggle to ‘Custom’ and enter the RGB code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097" y="2395381"/>
            <a:ext cx="1608782" cy="177656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869402" y="3634503"/>
            <a:ext cx="721398" cy="362710"/>
          </a:xfrm>
          <a:prstGeom prst="rect">
            <a:avLst/>
          </a:prstGeom>
          <a:noFill/>
          <a:ln w="158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356204" y="637959"/>
            <a:ext cx="8001000" cy="39624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 sz="2000" b="0" kern="1200" spc="0" baseline="0">
                <a:solidFill>
                  <a:srgbClr val="009EDB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F7A41A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ts val="336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C00000"/>
                </a:solidFill>
              </a:rPr>
              <a:t>Delete slides you do not need, and copy any slides you want multiples 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C00000"/>
                </a:solidFill>
              </a:rPr>
              <a:t>Want to add some graphics? Look here: </a:t>
            </a:r>
            <a:r>
              <a:rPr lang="en-US" sz="1400" b="1" dirty="0">
                <a:solidFill>
                  <a:srgbClr val="C00000"/>
                </a:solidFill>
                <a:hlinkClick r:id="rId6"/>
              </a:rPr>
              <a:t>https://www.dropbox.com/sh/2wt2pmshs48vodo/AADU9X2G380UBsPFc0QB6tS_a?dl=0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</a:p>
          <a:p>
            <a:endParaRPr lang="en-US" sz="1400" b="1" dirty="0">
              <a:solidFill>
                <a:srgbClr val="C00000"/>
              </a:solidFill>
            </a:endParaRPr>
          </a:p>
          <a:p>
            <a:r>
              <a:rPr lang="en-US" sz="1400" b="1" dirty="0">
                <a:solidFill>
                  <a:srgbClr val="C00000"/>
                </a:solidFill>
              </a:rPr>
              <a:t>Use Edmentum branded colors:</a:t>
            </a:r>
          </a:p>
          <a:p>
            <a:endParaRPr lang="en-US" sz="1400" b="1" dirty="0">
              <a:solidFill>
                <a:srgbClr val="C00000"/>
              </a:solidFill>
            </a:endParaRPr>
          </a:p>
          <a:p>
            <a:endParaRPr lang="en-US" sz="1400" b="1" dirty="0">
              <a:solidFill>
                <a:srgbClr val="C00000"/>
              </a:solidFill>
            </a:endParaRPr>
          </a:p>
          <a:p>
            <a:endParaRPr lang="en-US" sz="1400" b="1" dirty="0">
              <a:solidFill>
                <a:srgbClr val="C00000"/>
              </a:solidFill>
            </a:endParaRPr>
          </a:p>
          <a:p>
            <a:endParaRPr lang="en-US" sz="1400" b="1" dirty="0">
              <a:solidFill>
                <a:srgbClr val="C00000"/>
              </a:solidFill>
            </a:endParaRPr>
          </a:p>
          <a:p>
            <a:endParaRPr lang="en-US" sz="1400" b="1" dirty="0">
              <a:solidFill>
                <a:srgbClr val="C00000"/>
              </a:solidFill>
            </a:endParaRPr>
          </a:p>
          <a:p>
            <a:endParaRPr lang="en-US" sz="1400" b="1" dirty="0">
              <a:solidFill>
                <a:srgbClr val="C00000"/>
              </a:solidFill>
            </a:endParaRPr>
          </a:p>
          <a:p>
            <a:endParaRPr lang="en-US" sz="1400" b="1" dirty="0">
              <a:solidFill>
                <a:srgbClr val="C00000"/>
              </a:solidFill>
            </a:endParaRPr>
          </a:p>
          <a:p>
            <a:endParaRPr lang="en-US" sz="1400" b="1" dirty="0">
              <a:solidFill>
                <a:srgbClr val="C00000"/>
              </a:solidFill>
            </a:endParaRPr>
          </a:p>
          <a:p>
            <a:endParaRPr lang="en-US" sz="1400" b="1" dirty="0">
              <a:solidFill>
                <a:srgbClr val="C00000"/>
              </a:solidFill>
            </a:endParaRPr>
          </a:p>
          <a:p>
            <a:endParaRPr lang="en-US" sz="1400" b="1" dirty="0">
              <a:solidFill>
                <a:srgbClr val="C00000"/>
              </a:solidFill>
            </a:endParaRPr>
          </a:p>
          <a:p>
            <a:endParaRPr lang="en-US" sz="1400" b="1" dirty="0">
              <a:solidFill>
                <a:srgbClr val="C00000"/>
              </a:solidFill>
            </a:endParaRPr>
          </a:p>
          <a:p>
            <a:endParaRPr lang="en-US" sz="1400" b="1" dirty="0">
              <a:solidFill>
                <a:srgbClr val="C00000"/>
              </a:solidFill>
            </a:endParaRPr>
          </a:p>
          <a:p>
            <a:endParaRPr lang="en-US" sz="1400" b="1" dirty="0">
              <a:solidFill>
                <a:srgbClr val="C00000"/>
              </a:solidFill>
            </a:endParaRPr>
          </a:p>
          <a:p>
            <a:r>
              <a:rPr lang="en-US" sz="1400" b="1" dirty="0">
                <a:solidFill>
                  <a:srgbClr val="00689E"/>
                </a:solidFill>
              </a:rPr>
              <a:t>Keep in mind… less is more when it comes to making a visual impact. Don’t overdo it on the colors and graphics or your presentation could look more like </a:t>
            </a:r>
            <a:r>
              <a:rPr lang="en-US" sz="1400" b="1" dirty="0">
                <a:solidFill>
                  <a:srgbClr val="00689E"/>
                </a:solidFill>
                <a:hlinkClick r:id="rId7"/>
              </a:rPr>
              <a:t>Lisa Frank</a:t>
            </a:r>
            <a:r>
              <a:rPr lang="en-US" sz="1400" b="1" dirty="0">
                <a:solidFill>
                  <a:srgbClr val="00689E"/>
                </a:solidFill>
              </a:rPr>
              <a:t> than Edmentum.</a:t>
            </a:r>
            <a:endParaRPr lang="en-US" sz="1400" dirty="0">
              <a:solidFill>
                <a:srgbClr val="0068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826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Dedicated to Data Integrity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275143" y="742950"/>
            <a:ext cx="8593714" cy="762000"/>
          </a:xfrm>
        </p:spPr>
        <p:txBody>
          <a:bodyPr/>
          <a:lstStyle/>
          <a:p>
            <a:pPr>
              <a:spcBef>
                <a:spcPts val="600"/>
              </a:spcBef>
              <a:buClr>
                <a:srgbClr val="009EDB"/>
              </a:buClr>
            </a:pPr>
            <a:r>
              <a:rPr lang="en-US" dirty="0">
                <a:solidFill>
                  <a:srgbClr val="009EDB"/>
                </a:solidFill>
              </a:rPr>
              <a:t>Compliance with relevant technology, interoperability, and student privacy standards is our priority.</a:t>
            </a:r>
          </a:p>
        </p:txBody>
      </p:sp>
      <p:sp>
        <p:nvSpPr>
          <p:cNvPr id="9" name="Rectangle 8"/>
          <p:cNvSpPr/>
          <p:nvPr/>
        </p:nvSpPr>
        <p:spPr>
          <a:xfrm>
            <a:off x="4267200" y="2502688"/>
            <a:ext cx="45192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09EDB"/>
              </a:buClr>
            </a:pPr>
            <a:r>
              <a:rPr lang="en-US" sz="1600" dirty="0"/>
              <a:t>Edmentum supports the following organizations and initiatives dedicated to data integrity:</a:t>
            </a:r>
          </a:p>
          <a:p>
            <a:pPr marL="285750" indent="-285750">
              <a:spcBef>
                <a:spcPts val="600"/>
              </a:spcBef>
              <a:buClr>
                <a:srgbClr val="009EDB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Project Unicorn Coalition</a:t>
            </a:r>
          </a:p>
          <a:p>
            <a:pPr marL="285750" indent="-285750">
              <a:spcBef>
                <a:spcPts val="600"/>
              </a:spcBef>
              <a:buClr>
                <a:srgbClr val="009EDB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Student Privacy Pledge</a:t>
            </a:r>
          </a:p>
          <a:p>
            <a:pPr marL="285750" indent="-285750">
              <a:spcBef>
                <a:spcPts val="600"/>
              </a:spcBef>
              <a:buClr>
                <a:srgbClr val="009EDB"/>
              </a:buClr>
              <a:buFont typeface="Wingdings" panose="05000000000000000000" pitchFamily="2" charset="2"/>
              <a:buChar char="§"/>
            </a:pPr>
            <a:r>
              <a:rPr lang="en-US" sz="1400" dirty="0" err="1"/>
              <a:t>CoSN</a:t>
            </a:r>
            <a:r>
              <a:rPr lang="en-US" sz="1400" dirty="0"/>
              <a:t> </a:t>
            </a:r>
          </a:p>
          <a:p>
            <a:pPr marL="285750" indent="-285750">
              <a:spcBef>
                <a:spcPts val="600"/>
              </a:spcBef>
              <a:buClr>
                <a:srgbClr val="009EDB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IMS Global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6DBE58-CA3C-4D51-ACB4-FE6650FA5B24}"/>
              </a:ext>
            </a:extLst>
          </p:cNvPr>
          <p:cNvSpPr txBox="1"/>
          <p:nvPr/>
        </p:nvSpPr>
        <p:spPr>
          <a:xfrm>
            <a:off x="259591" y="1373287"/>
            <a:ext cx="8350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We recognize Edmentum programs may play only a small role in the complex ecosystem of your school or district. It’s our goal to make our solutions fit into your unique ecosystem seamlessly, safely, and conveniently.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7DBC39-781E-4EAF-A94A-1C41D67A1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02688"/>
            <a:ext cx="3124200" cy="203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1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4258475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Technical Integration Solutions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726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118">
            <a:extLst>
              <a:ext uri="{FF2B5EF4-FFF2-40B4-BE49-F238E27FC236}">
                <a16:creationId xmlns:a16="http://schemas.microsoft.com/office/drawing/2014/main" id="{B6E13B31-FDA4-4C22-94AD-E9052D40E604}"/>
              </a:ext>
            </a:extLst>
          </p:cNvPr>
          <p:cNvSpPr/>
          <p:nvPr/>
        </p:nvSpPr>
        <p:spPr>
          <a:xfrm>
            <a:off x="0" y="1380732"/>
            <a:ext cx="9144000" cy="3009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F4A47BF-5505-4953-9836-BF577CB0EBAD}"/>
              </a:ext>
            </a:extLst>
          </p:cNvPr>
          <p:cNvSpPr/>
          <p:nvPr/>
        </p:nvSpPr>
        <p:spPr>
          <a:xfrm>
            <a:off x="4876800" y="891866"/>
            <a:ext cx="3866370" cy="385127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Title 80">
            <a:extLst>
              <a:ext uri="{FF2B5EF4-FFF2-40B4-BE49-F238E27FC236}">
                <a16:creationId xmlns:a16="http://schemas.microsoft.com/office/drawing/2014/main" id="{340CF67D-8560-4169-B71D-222B3F9FB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 We Are</a:t>
            </a:r>
          </a:p>
        </p:txBody>
      </p:sp>
      <p:sp>
        <p:nvSpPr>
          <p:cNvPr id="82" name="Subtitle 81">
            <a:extLst>
              <a:ext uri="{FF2B5EF4-FFF2-40B4-BE49-F238E27FC236}">
                <a16:creationId xmlns:a16="http://schemas.microsoft.com/office/drawing/2014/main" id="{E18D75F5-562C-4C14-8F13-4DB6CE014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865" y="742950"/>
            <a:ext cx="4973732" cy="285750"/>
          </a:xfrm>
        </p:spPr>
        <p:txBody>
          <a:bodyPr/>
          <a:lstStyle/>
          <a:p>
            <a:r>
              <a:rPr lang="en-US" sz="1600" dirty="0"/>
              <a:t>We are committed to making it easier for educators to individualize learning for every student through:</a:t>
            </a:r>
          </a:p>
          <a:p>
            <a:endParaRPr lang="en-US" sz="160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597130A-69E8-4C92-8756-EF461B4E7A9A}"/>
              </a:ext>
            </a:extLst>
          </p:cNvPr>
          <p:cNvSpPr/>
          <p:nvPr/>
        </p:nvSpPr>
        <p:spPr>
          <a:xfrm>
            <a:off x="6027224" y="2034651"/>
            <a:ext cx="1645920" cy="16459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26BF463-3A2A-4845-A4A1-F30F05C0FDB3}"/>
              </a:ext>
            </a:extLst>
          </p:cNvPr>
          <p:cNvSpPr/>
          <p:nvPr/>
        </p:nvSpPr>
        <p:spPr>
          <a:xfrm>
            <a:off x="6146842" y="2136041"/>
            <a:ext cx="120952" cy="14624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1BE2F18-B9B1-4131-8705-B0F30CC7BD42}"/>
              </a:ext>
            </a:extLst>
          </p:cNvPr>
          <p:cNvCxnSpPr>
            <a:cxnSpLocks/>
          </p:cNvCxnSpPr>
          <p:nvPr/>
        </p:nvCxnSpPr>
        <p:spPr>
          <a:xfrm flipV="1">
            <a:off x="6807159" y="914726"/>
            <a:ext cx="8668" cy="1238332"/>
          </a:xfrm>
          <a:prstGeom prst="line">
            <a:avLst/>
          </a:prstGeom>
          <a:ln w="762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32B9DBB1-3E7B-41BF-BE2A-24BD12E85306}"/>
              </a:ext>
            </a:extLst>
          </p:cNvPr>
          <p:cNvSpPr/>
          <p:nvPr/>
        </p:nvSpPr>
        <p:spPr>
          <a:xfrm rot="372032">
            <a:off x="6611837" y="1260788"/>
            <a:ext cx="421120" cy="4211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FD8B635-2B49-4FA4-9F8D-A6E6244A58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001" b="-1"/>
          <a:stretch/>
        </p:blipFill>
        <p:spPr>
          <a:xfrm>
            <a:off x="6642517" y="1313901"/>
            <a:ext cx="368480" cy="315840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745B3C5-7019-4A98-9909-F72AD5089E31}"/>
              </a:ext>
            </a:extLst>
          </p:cNvPr>
          <p:cNvCxnSpPr>
            <a:cxnSpLocks/>
          </p:cNvCxnSpPr>
          <p:nvPr/>
        </p:nvCxnSpPr>
        <p:spPr>
          <a:xfrm flipH="1" flipV="1">
            <a:off x="7598961" y="3108980"/>
            <a:ext cx="1011639" cy="602286"/>
          </a:xfrm>
          <a:prstGeom prst="line">
            <a:avLst/>
          </a:prstGeom>
          <a:ln w="762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E54E6AC8-2BCF-4658-9292-C531C1098135}"/>
              </a:ext>
            </a:extLst>
          </p:cNvPr>
          <p:cNvSpPr/>
          <p:nvPr/>
        </p:nvSpPr>
        <p:spPr>
          <a:xfrm rot="7747208">
            <a:off x="7836163" y="3151401"/>
            <a:ext cx="421120" cy="44185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11A482E9-1FB0-41D8-9D38-076E88C5A6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001" b="-1"/>
          <a:stretch/>
        </p:blipFill>
        <p:spPr>
          <a:xfrm rot="7289215">
            <a:off x="7859691" y="3210021"/>
            <a:ext cx="368480" cy="331392"/>
          </a:xfrm>
          <a:prstGeom prst="rect">
            <a:avLst/>
          </a:prstGeom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1693E5A-BC60-484B-8972-F49353523BAB}"/>
              </a:ext>
            </a:extLst>
          </p:cNvPr>
          <p:cNvCxnSpPr>
            <a:cxnSpLocks/>
          </p:cNvCxnSpPr>
          <p:nvPr/>
        </p:nvCxnSpPr>
        <p:spPr>
          <a:xfrm flipV="1">
            <a:off x="5029200" y="3001516"/>
            <a:ext cx="1128624" cy="709750"/>
          </a:xfrm>
          <a:prstGeom prst="line">
            <a:avLst/>
          </a:prstGeom>
          <a:ln w="762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CE4C40E2-D026-49D0-812A-9760B6F96FCF}"/>
              </a:ext>
            </a:extLst>
          </p:cNvPr>
          <p:cNvSpPr/>
          <p:nvPr/>
        </p:nvSpPr>
        <p:spPr>
          <a:xfrm rot="14746000">
            <a:off x="5316746" y="3189466"/>
            <a:ext cx="421120" cy="4211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4E188BA0-589B-43B0-B0C7-A79D645573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001" b="-1"/>
          <a:stretch/>
        </p:blipFill>
        <p:spPr>
          <a:xfrm rot="14263827">
            <a:off x="5341267" y="3238106"/>
            <a:ext cx="368480" cy="315840"/>
          </a:xfrm>
          <a:prstGeom prst="rect">
            <a:avLst/>
          </a:prstGeom>
        </p:spPr>
      </p:pic>
      <p:pic>
        <p:nvPicPr>
          <p:cNvPr id="38" name="Content Placeholder 37">
            <a:extLst>
              <a:ext uri="{FF2B5EF4-FFF2-40B4-BE49-F238E27FC236}">
                <a16:creationId xmlns:a16="http://schemas.microsoft.com/office/drawing/2014/main" id="{6ECBB49E-8E9D-4178-8CAC-238CD3584722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269" y="2151455"/>
            <a:ext cx="1447800" cy="1466850"/>
          </a:xfr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3B56560C-32BF-4614-B9F5-DC36FA95B51F}"/>
              </a:ext>
            </a:extLst>
          </p:cNvPr>
          <p:cNvSpPr/>
          <p:nvPr/>
        </p:nvSpPr>
        <p:spPr>
          <a:xfrm>
            <a:off x="6094026" y="2121985"/>
            <a:ext cx="148392" cy="19288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79B6612-9136-46D9-A12F-80F26BC15E83}"/>
              </a:ext>
            </a:extLst>
          </p:cNvPr>
          <p:cNvGrpSpPr/>
          <p:nvPr/>
        </p:nvGrpSpPr>
        <p:grpSpPr>
          <a:xfrm>
            <a:off x="5115264" y="1868974"/>
            <a:ext cx="980736" cy="846007"/>
            <a:chOff x="5115264" y="1948658"/>
            <a:chExt cx="980736" cy="846007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C38097B4-A22F-4FBC-9935-1CD6233F541D}"/>
                </a:ext>
              </a:extLst>
            </p:cNvPr>
            <p:cNvSpPr txBox="1"/>
            <p:nvPr/>
          </p:nvSpPr>
          <p:spPr>
            <a:xfrm>
              <a:off x="5115264" y="2394555"/>
              <a:ext cx="9807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Digital Curriculum</a:t>
              </a: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E30E31F-BD17-4E18-BC69-605C8645FEAA}"/>
                </a:ext>
              </a:extLst>
            </p:cNvPr>
            <p:cNvSpPr/>
            <p:nvPr/>
          </p:nvSpPr>
          <p:spPr>
            <a:xfrm>
              <a:off x="5347156" y="1984550"/>
              <a:ext cx="526425" cy="352944"/>
            </a:xfrm>
            <a:custGeom>
              <a:avLst/>
              <a:gdLst/>
              <a:ahLst/>
              <a:cxnLst/>
              <a:rect l="0" t="0" r="0" b="0"/>
              <a:pathLst>
                <a:path w="526425" h="352944">
                  <a:moveTo>
                    <a:pt x="493337" y="2804"/>
                  </a:moveTo>
                  <a:lnTo>
                    <a:pt x="493337" y="295927"/>
                  </a:lnTo>
                  <a:lnTo>
                    <a:pt x="38697" y="295927"/>
                  </a:lnTo>
                  <a:lnTo>
                    <a:pt x="38697" y="2804"/>
                  </a:lnTo>
                  <a:lnTo>
                    <a:pt x="2804" y="2804"/>
                  </a:lnTo>
                  <a:lnTo>
                    <a:pt x="2804" y="337802"/>
                  </a:lnTo>
                  <a:lnTo>
                    <a:pt x="212178" y="337802"/>
                  </a:lnTo>
                  <a:cubicBezTo>
                    <a:pt x="212178" y="347972"/>
                    <a:pt x="219954" y="355748"/>
                    <a:pt x="230124" y="355748"/>
                  </a:cubicBezTo>
                  <a:lnTo>
                    <a:pt x="301909" y="355748"/>
                  </a:lnTo>
                  <a:cubicBezTo>
                    <a:pt x="312079" y="355748"/>
                    <a:pt x="319856" y="347972"/>
                    <a:pt x="319856" y="337802"/>
                  </a:cubicBezTo>
                  <a:lnTo>
                    <a:pt x="529229" y="337802"/>
                  </a:lnTo>
                  <a:lnTo>
                    <a:pt x="529229" y="2804"/>
                  </a:lnTo>
                  <a:lnTo>
                    <a:pt x="493337" y="2804"/>
                  </a:lnTo>
                  <a:close/>
                </a:path>
              </a:pathLst>
            </a:custGeom>
            <a:solidFill>
              <a:schemeClr val="bg1"/>
            </a:solidFill>
            <a:ln w="5953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29D4DD3-0F7F-4872-A8AF-B46504A2D57C}"/>
                </a:ext>
              </a:extLst>
            </p:cNvPr>
            <p:cNvSpPr/>
            <p:nvPr/>
          </p:nvSpPr>
          <p:spPr>
            <a:xfrm>
              <a:off x="5406977" y="1948658"/>
              <a:ext cx="406783" cy="305087"/>
            </a:xfrm>
            <a:custGeom>
              <a:avLst/>
              <a:gdLst/>
              <a:ahLst/>
              <a:cxnLst/>
              <a:rect l="0" t="0" r="0" b="0"/>
              <a:pathLst>
                <a:path w="406783" h="305087">
                  <a:moveTo>
                    <a:pt x="409587" y="2804"/>
                  </a:moveTo>
                  <a:lnTo>
                    <a:pt x="2804" y="2804"/>
                  </a:lnTo>
                  <a:lnTo>
                    <a:pt x="2804" y="307891"/>
                  </a:lnTo>
                  <a:lnTo>
                    <a:pt x="409587" y="307891"/>
                  </a:lnTo>
                  <a:lnTo>
                    <a:pt x="409587" y="2804"/>
                  </a:lnTo>
                  <a:close/>
                  <a:moveTo>
                    <a:pt x="38697" y="38697"/>
                  </a:moveTo>
                  <a:lnTo>
                    <a:pt x="194231" y="38697"/>
                  </a:lnTo>
                  <a:lnTo>
                    <a:pt x="194231" y="271999"/>
                  </a:lnTo>
                  <a:lnTo>
                    <a:pt x="38697" y="271999"/>
                  </a:lnTo>
                  <a:lnTo>
                    <a:pt x="38697" y="38697"/>
                  </a:lnTo>
                  <a:close/>
                  <a:moveTo>
                    <a:pt x="373695" y="271999"/>
                  </a:moveTo>
                  <a:lnTo>
                    <a:pt x="218160" y="271999"/>
                  </a:lnTo>
                  <a:lnTo>
                    <a:pt x="218160" y="38697"/>
                  </a:lnTo>
                  <a:lnTo>
                    <a:pt x="373695" y="38697"/>
                  </a:lnTo>
                  <a:lnTo>
                    <a:pt x="373695" y="271999"/>
                  </a:lnTo>
                  <a:close/>
                </a:path>
              </a:pathLst>
            </a:custGeom>
            <a:solidFill>
              <a:schemeClr val="bg1"/>
            </a:solidFill>
            <a:ln w="5953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9083BC26-0EBF-494E-AFBE-F8D88E3CB168}"/>
              </a:ext>
            </a:extLst>
          </p:cNvPr>
          <p:cNvGrpSpPr/>
          <p:nvPr/>
        </p:nvGrpSpPr>
        <p:grpSpPr>
          <a:xfrm>
            <a:off x="6163516" y="3900544"/>
            <a:ext cx="1590684" cy="419218"/>
            <a:chOff x="6163516" y="3980228"/>
            <a:chExt cx="1590684" cy="41921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154756E-2E12-4475-879A-CCD755B50B63}"/>
                </a:ext>
              </a:extLst>
            </p:cNvPr>
            <p:cNvSpPr/>
            <p:nvPr/>
          </p:nvSpPr>
          <p:spPr>
            <a:xfrm>
              <a:off x="6237445" y="4151909"/>
              <a:ext cx="123235" cy="123235"/>
            </a:xfrm>
            <a:custGeom>
              <a:avLst/>
              <a:gdLst/>
              <a:ahLst/>
              <a:cxnLst/>
              <a:rect l="0" t="0" r="0" b="0"/>
              <a:pathLst>
                <a:path w="123235" h="123235">
                  <a:moveTo>
                    <a:pt x="61898" y="120080"/>
                  </a:moveTo>
                  <a:cubicBezTo>
                    <a:pt x="94076" y="120080"/>
                    <a:pt x="120092" y="94063"/>
                    <a:pt x="120092" y="61885"/>
                  </a:cubicBezTo>
                  <a:cubicBezTo>
                    <a:pt x="120092" y="29707"/>
                    <a:pt x="94076" y="3691"/>
                    <a:pt x="61898" y="3691"/>
                  </a:cubicBezTo>
                  <a:cubicBezTo>
                    <a:pt x="29720" y="3691"/>
                    <a:pt x="3704" y="29707"/>
                    <a:pt x="3704" y="61885"/>
                  </a:cubicBezTo>
                  <a:cubicBezTo>
                    <a:pt x="3019" y="94063"/>
                    <a:pt x="29720" y="120080"/>
                    <a:pt x="61898" y="120080"/>
                  </a:cubicBezTo>
                </a:path>
              </a:pathLst>
            </a:custGeom>
            <a:solidFill>
              <a:schemeClr val="bg1"/>
            </a:solidFill>
            <a:ln w="6846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BB341238-A667-4442-AD69-9D6898D03579}"/>
                </a:ext>
              </a:extLst>
            </p:cNvPr>
            <p:cNvGrpSpPr/>
            <p:nvPr/>
          </p:nvGrpSpPr>
          <p:grpSpPr>
            <a:xfrm>
              <a:off x="6163516" y="3980228"/>
              <a:ext cx="1590684" cy="419218"/>
              <a:chOff x="6163516" y="3980228"/>
              <a:chExt cx="1590684" cy="419218"/>
            </a:xfrm>
          </p:grpSpPr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16631724-57B0-4593-980E-F1FF82B36939}"/>
                  </a:ext>
                </a:extLst>
              </p:cNvPr>
              <p:cNvSpPr txBox="1"/>
              <p:nvPr/>
            </p:nvSpPr>
            <p:spPr>
              <a:xfrm>
                <a:off x="6778965" y="3980228"/>
                <a:ext cx="9752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Educational Consulting</a:t>
                </a: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AB61FE74-4DE0-4D03-A58C-49A4A41FB9C0}"/>
                  </a:ext>
                </a:extLst>
              </p:cNvPr>
              <p:cNvSpPr/>
              <p:nvPr/>
            </p:nvSpPr>
            <p:spPr>
              <a:xfrm>
                <a:off x="6270320" y="4001288"/>
                <a:ext cx="499788" cy="349167"/>
              </a:xfrm>
              <a:custGeom>
                <a:avLst/>
                <a:gdLst/>
                <a:ahLst/>
                <a:cxnLst/>
                <a:rect l="0" t="0" r="0" b="0"/>
                <a:pathLst>
                  <a:path w="499787" h="349166">
                    <a:moveTo>
                      <a:pt x="469246" y="3691"/>
                    </a:moveTo>
                    <a:lnTo>
                      <a:pt x="31076" y="3691"/>
                    </a:lnTo>
                    <a:cubicBezTo>
                      <a:pt x="16014" y="3691"/>
                      <a:pt x="3691" y="16014"/>
                      <a:pt x="3691" y="31076"/>
                    </a:cubicBezTo>
                    <a:lnTo>
                      <a:pt x="3691" y="130349"/>
                    </a:lnTo>
                    <a:cubicBezTo>
                      <a:pt x="11222" y="128295"/>
                      <a:pt x="20122" y="126926"/>
                      <a:pt x="28338" y="126926"/>
                    </a:cubicBezTo>
                    <a:cubicBezTo>
                      <a:pt x="33815" y="126926"/>
                      <a:pt x="39292" y="127611"/>
                      <a:pt x="44769" y="128295"/>
                    </a:cubicBezTo>
                    <a:lnTo>
                      <a:pt x="44769" y="44769"/>
                    </a:lnTo>
                    <a:lnTo>
                      <a:pt x="455553" y="44769"/>
                    </a:lnTo>
                    <a:lnTo>
                      <a:pt x="455553" y="304933"/>
                    </a:lnTo>
                    <a:lnTo>
                      <a:pt x="223460" y="304933"/>
                    </a:lnTo>
                    <a:lnTo>
                      <a:pt x="184436" y="346011"/>
                    </a:lnTo>
                    <a:lnTo>
                      <a:pt x="469246" y="346011"/>
                    </a:lnTo>
                    <a:cubicBezTo>
                      <a:pt x="484308" y="346011"/>
                      <a:pt x="496632" y="333687"/>
                      <a:pt x="496632" y="318625"/>
                    </a:cubicBezTo>
                    <a:lnTo>
                      <a:pt x="496632" y="31076"/>
                    </a:lnTo>
                    <a:cubicBezTo>
                      <a:pt x="496632" y="16014"/>
                      <a:pt x="484308" y="3691"/>
                      <a:pt x="469246" y="3691"/>
                    </a:cubicBezTo>
                  </a:path>
                </a:pathLst>
              </a:custGeom>
              <a:solidFill>
                <a:schemeClr val="bg1"/>
              </a:solidFill>
              <a:ln w="6846" cap="flat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A0E712B-5F74-4D32-B0C6-FF55D7BD6B9D}"/>
                  </a:ext>
                </a:extLst>
              </p:cNvPr>
              <p:cNvSpPr/>
              <p:nvPr/>
            </p:nvSpPr>
            <p:spPr>
              <a:xfrm>
                <a:off x="6163516" y="4187207"/>
                <a:ext cx="362860" cy="212239"/>
              </a:xfrm>
              <a:custGeom>
                <a:avLst/>
                <a:gdLst/>
                <a:ahLst/>
                <a:cxnLst/>
                <a:rect l="0" t="0" r="0" b="0"/>
                <a:pathLst>
                  <a:path w="362859" h="212238">
                    <a:moveTo>
                      <a:pt x="359704" y="17003"/>
                    </a:moveTo>
                    <a:cubicBezTo>
                      <a:pt x="350803" y="3310"/>
                      <a:pt x="333003" y="-113"/>
                      <a:pt x="319310" y="8102"/>
                    </a:cubicBezTo>
                    <a:cubicBezTo>
                      <a:pt x="316571" y="9472"/>
                      <a:pt x="315202" y="12210"/>
                      <a:pt x="313833" y="13579"/>
                    </a:cubicBezTo>
                    <a:lnTo>
                      <a:pt x="213875" y="117645"/>
                    </a:lnTo>
                    <a:cubicBezTo>
                      <a:pt x="204290" y="112852"/>
                      <a:pt x="194021" y="108744"/>
                      <a:pt x="183751" y="105321"/>
                    </a:cubicBezTo>
                    <a:cubicBezTo>
                      <a:pt x="168004" y="102583"/>
                      <a:pt x="151573" y="99159"/>
                      <a:pt x="135826" y="99159"/>
                    </a:cubicBezTo>
                    <a:cubicBezTo>
                      <a:pt x="120080" y="99159"/>
                      <a:pt x="103648" y="101898"/>
                      <a:pt x="87901" y="106691"/>
                    </a:cubicBezTo>
                    <a:cubicBezTo>
                      <a:pt x="64624" y="112852"/>
                      <a:pt x="44084" y="124491"/>
                      <a:pt x="26968" y="138869"/>
                    </a:cubicBezTo>
                    <a:cubicBezTo>
                      <a:pt x="22861" y="142976"/>
                      <a:pt x="19437" y="149138"/>
                      <a:pt x="18068" y="154615"/>
                    </a:cubicBezTo>
                    <a:lnTo>
                      <a:pt x="3691" y="214864"/>
                    </a:lnTo>
                    <a:lnTo>
                      <a:pt x="208398" y="214864"/>
                    </a:lnTo>
                    <a:lnTo>
                      <a:pt x="208398" y="214179"/>
                    </a:lnTo>
                    <a:lnTo>
                      <a:pt x="266593" y="146400"/>
                    </a:lnTo>
                    <a:lnTo>
                      <a:pt x="356281" y="51919"/>
                    </a:lnTo>
                    <a:cubicBezTo>
                      <a:pt x="364496" y="43704"/>
                      <a:pt x="367235" y="27957"/>
                      <a:pt x="359704" y="17003"/>
                    </a:cubicBezTo>
                  </a:path>
                </a:pathLst>
              </a:custGeom>
              <a:solidFill>
                <a:schemeClr val="bg1"/>
              </a:solidFill>
              <a:ln w="6846" cap="flat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B11EFE3A-54E7-4516-A8B0-CE1DC2474C24}"/>
              </a:ext>
            </a:extLst>
          </p:cNvPr>
          <p:cNvGrpSpPr/>
          <p:nvPr/>
        </p:nvGrpSpPr>
        <p:grpSpPr>
          <a:xfrm>
            <a:off x="7569159" y="1782856"/>
            <a:ext cx="1081351" cy="936670"/>
            <a:chOff x="7569159" y="1862540"/>
            <a:chExt cx="1081351" cy="936670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829D5A4-7D64-4AA1-BA06-64CF4A341F30}"/>
                </a:ext>
              </a:extLst>
            </p:cNvPr>
            <p:cNvSpPr txBox="1"/>
            <p:nvPr/>
          </p:nvSpPr>
          <p:spPr>
            <a:xfrm>
              <a:off x="7569159" y="2399100"/>
              <a:ext cx="1081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Proven Assessments</a:t>
              </a: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3D1C717-6D62-46CB-A576-5DE3A6E8A66B}"/>
                </a:ext>
              </a:extLst>
            </p:cNvPr>
            <p:cNvSpPr/>
            <p:nvPr/>
          </p:nvSpPr>
          <p:spPr>
            <a:xfrm>
              <a:off x="7908397" y="1862540"/>
              <a:ext cx="376873" cy="484550"/>
            </a:xfrm>
            <a:custGeom>
              <a:avLst/>
              <a:gdLst/>
              <a:ahLst/>
              <a:cxnLst/>
              <a:rect l="0" t="0" r="0" b="0"/>
              <a:pathLst>
                <a:path w="376872" h="484550">
                  <a:moveTo>
                    <a:pt x="40379" y="40379"/>
                  </a:moveTo>
                  <a:lnTo>
                    <a:pt x="339484" y="40379"/>
                  </a:lnTo>
                  <a:lnTo>
                    <a:pt x="339484" y="447162"/>
                  </a:lnTo>
                  <a:lnTo>
                    <a:pt x="40379" y="447162"/>
                  </a:lnTo>
                  <a:lnTo>
                    <a:pt x="40379" y="40379"/>
                  </a:lnTo>
                  <a:close/>
                  <a:moveTo>
                    <a:pt x="4487" y="483055"/>
                  </a:moveTo>
                  <a:lnTo>
                    <a:pt x="375377" y="483055"/>
                  </a:lnTo>
                  <a:lnTo>
                    <a:pt x="375377" y="4487"/>
                  </a:lnTo>
                  <a:lnTo>
                    <a:pt x="4487" y="4487"/>
                  </a:lnTo>
                  <a:lnTo>
                    <a:pt x="4487" y="4830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C5C4685-1EA4-4FFB-A558-6F7F7C6A03EC}"/>
                </a:ext>
              </a:extLst>
            </p:cNvPr>
            <p:cNvSpPr/>
            <p:nvPr/>
          </p:nvSpPr>
          <p:spPr>
            <a:xfrm>
              <a:off x="8105807" y="1952272"/>
              <a:ext cx="107678" cy="29911"/>
            </a:xfrm>
            <a:custGeom>
              <a:avLst/>
              <a:gdLst/>
              <a:ahLst/>
              <a:cxnLst/>
              <a:rect l="0" t="0" r="0" b="0"/>
              <a:pathLst>
                <a:path w="107677" h="29910">
                  <a:moveTo>
                    <a:pt x="4487" y="4487"/>
                  </a:moveTo>
                  <a:lnTo>
                    <a:pt x="106182" y="4487"/>
                  </a:lnTo>
                  <a:lnTo>
                    <a:pt x="106182" y="28415"/>
                  </a:lnTo>
                  <a:lnTo>
                    <a:pt x="4487" y="2841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18148820-A46D-4FE1-A37E-4CE1D88D00BD}"/>
                </a:ext>
              </a:extLst>
            </p:cNvPr>
            <p:cNvSpPr/>
            <p:nvPr/>
          </p:nvSpPr>
          <p:spPr>
            <a:xfrm>
              <a:off x="8105807" y="2047985"/>
              <a:ext cx="107678" cy="29911"/>
            </a:xfrm>
            <a:custGeom>
              <a:avLst/>
              <a:gdLst/>
              <a:ahLst/>
              <a:cxnLst/>
              <a:rect l="0" t="0" r="0" b="0"/>
              <a:pathLst>
                <a:path w="107677" h="29910">
                  <a:moveTo>
                    <a:pt x="4487" y="4487"/>
                  </a:moveTo>
                  <a:lnTo>
                    <a:pt x="106182" y="4487"/>
                  </a:lnTo>
                  <a:lnTo>
                    <a:pt x="106182" y="28415"/>
                  </a:lnTo>
                  <a:lnTo>
                    <a:pt x="4487" y="2841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EBC56CB-06F3-451D-9864-7E3F69E9C599}"/>
                </a:ext>
              </a:extLst>
            </p:cNvPr>
            <p:cNvSpPr/>
            <p:nvPr/>
          </p:nvSpPr>
          <p:spPr>
            <a:xfrm>
              <a:off x="8105807" y="2239413"/>
              <a:ext cx="107678" cy="29911"/>
            </a:xfrm>
            <a:custGeom>
              <a:avLst/>
              <a:gdLst/>
              <a:ahLst/>
              <a:cxnLst/>
              <a:rect l="0" t="0" r="0" b="0"/>
              <a:pathLst>
                <a:path w="107677" h="29910">
                  <a:moveTo>
                    <a:pt x="4487" y="4487"/>
                  </a:moveTo>
                  <a:lnTo>
                    <a:pt x="106182" y="4487"/>
                  </a:lnTo>
                  <a:lnTo>
                    <a:pt x="106182" y="28415"/>
                  </a:lnTo>
                  <a:lnTo>
                    <a:pt x="4487" y="2841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5531F7A1-7A9E-4683-BBCF-1AF9946A3DD2}"/>
                </a:ext>
              </a:extLst>
            </p:cNvPr>
            <p:cNvSpPr/>
            <p:nvPr/>
          </p:nvSpPr>
          <p:spPr>
            <a:xfrm>
              <a:off x="8105807" y="2143699"/>
              <a:ext cx="107678" cy="29911"/>
            </a:xfrm>
            <a:custGeom>
              <a:avLst/>
              <a:gdLst/>
              <a:ahLst/>
              <a:cxnLst/>
              <a:rect l="0" t="0" r="0" b="0"/>
              <a:pathLst>
                <a:path w="107677" h="29910">
                  <a:moveTo>
                    <a:pt x="4487" y="4487"/>
                  </a:moveTo>
                  <a:lnTo>
                    <a:pt x="106182" y="4487"/>
                  </a:lnTo>
                  <a:lnTo>
                    <a:pt x="106182" y="28415"/>
                  </a:lnTo>
                  <a:lnTo>
                    <a:pt x="4487" y="2841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13AA665-847A-4AE4-889F-F9455F151903}"/>
                </a:ext>
              </a:extLst>
            </p:cNvPr>
            <p:cNvSpPr/>
            <p:nvPr/>
          </p:nvSpPr>
          <p:spPr>
            <a:xfrm>
              <a:off x="7980182" y="1922361"/>
              <a:ext cx="95714" cy="77767"/>
            </a:xfrm>
            <a:custGeom>
              <a:avLst/>
              <a:gdLst/>
              <a:ahLst/>
              <a:cxnLst/>
              <a:rect l="0" t="0" r="0" b="0"/>
              <a:pathLst>
                <a:path w="95713" h="77767">
                  <a:moveTo>
                    <a:pt x="93022" y="21236"/>
                  </a:moveTo>
                  <a:lnTo>
                    <a:pt x="76272" y="4487"/>
                  </a:lnTo>
                  <a:lnTo>
                    <a:pt x="36790" y="43968"/>
                  </a:lnTo>
                  <a:lnTo>
                    <a:pt x="21236" y="28415"/>
                  </a:lnTo>
                  <a:lnTo>
                    <a:pt x="4487" y="45165"/>
                  </a:lnTo>
                  <a:lnTo>
                    <a:pt x="36790" y="774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6BD3262A-CB2C-4A8D-86A8-97F49961B756}"/>
                </a:ext>
              </a:extLst>
            </p:cNvPr>
            <p:cNvSpPr/>
            <p:nvPr/>
          </p:nvSpPr>
          <p:spPr>
            <a:xfrm>
              <a:off x="7980182" y="2018075"/>
              <a:ext cx="95714" cy="77767"/>
            </a:xfrm>
            <a:custGeom>
              <a:avLst/>
              <a:gdLst/>
              <a:ahLst/>
              <a:cxnLst/>
              <a:rect l="0" t="0" r="0" b="0"/>
              <a:pathLst>
                <a:path w="95713" h="77767">
                  <a:moveTo>
                    <a:pt x="93022" y="21236"/>
                  </a:moveTo>
                  <a:lnTo>
                    <a:pt x="76272" y="4487"/>
                  </a:lnTo>
                  <a:lnTo>
                    <a:pt x="36790" y="43968"/>
                  </a:lnTo>
                  <a:lnTo>
                    <a:pt x="21236" y="28415"/>
                  </a:lnTo>
                  <a:lnTo>
                    <a:pt x="4487" y="45165"/>
                  </a:lnTo>
                  <a:lnTo>
                    <a:pt x="36790" y="774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5FE50E3-0BA7-47B0-81DA-8AF4B6115BF8}"/>
                </a:ext>
              </a:extLst>
            </p:cNvPr>
            <p:cNvSpPr/>
            <p:nvPr/>
          </p:nvSpPr>
          <p:spPr>
            <a:xfrm>
              <a:off x="7980182" y="2113789"/>
              <a:ext cx="95714" cy="77767"/>
            </a:xfrm>
            <a:custGeom>
              <a:avLst/>
              <a:gdLst/>
              <a:ahLst/>
              <a:cxnLst/>
              <a:rect l="0" t="0" r="0" b="0"/>
              <a:pathLst>
                <a:path w="95713" h="77767">
                  <a:moveTo>
                    <a:pt x="93022" y="21236"/>
                  </a:moveTo>
                  <a:lnTo>
                    <a:pt x="76272" y="4487"/>
                  </a:lnTo>
                  <a:lnTo>
                    <a:pt x="36790" y="43968"/>
                  </a:lnTo>
                  <a:lnTo>
                    <a:pt x="21236" y="28415"/>
                  </a:lnTo>
                  <a:lnTo>
                    <a:pt x="4487" y="45165"/>
                  </a:lnTo>
                  <a:lnTo>
                    <a:pt x="36790" y="774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EAE416A-FC4B-4873-89F0-9EBC8035B252}"/>
                </a:ext>
              </a:extLst>
            </p:cNvPr>
            <p:cNvSpPr/>
            <p:nvPr/>
          </p:nvSpPr>
          <p:spPr>
            <a:xfrm>
              <a:off x="7980182" y="2208306"/>
              <a:ext cx="95714" cy="77767"/>
            </a:xfrm>
            <a:custGeom>
              <a:avLst/>
              <a:gdLst/>
              <a:ahLst/>
              <a:cxnLst/>
              <a:rect l="0" t="0" r="0" b="0"/>
              <a:pathLst>
                <a:path w="95713" h="77767">
                  <a:moveTo>
                    <a:pt x="93022" y="21236"/>
                  </a:moveTo>
                  <a:lnTo>
                    <a:pt x="76272" y="4487"/>
                  </a:lnTo>
                  <a:lnTo>
                    <a:pt x="36790" y="43968"/>
                  </a:lnTo>
                  <a:lnTo>
                    <a:pt x="21236" y="28415"/>
                  </a:lnTo>
                  <a:lnTo>
                    <a:pt x="4487" y="45165"/>
                  </a:lnTo>
                  <a:lnTo>
                    <a:pt x="36790" y="774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C71A737-F04A-4D45-A167-6D49BAB1CBC7}"/>
              </a:ext>
            </a:extLst>
          </p:cNvPr>
          <p:cNvGrpSpPr/>
          <p:nvPr/>
        </p:nvGrpSpPr>
        <p:grpSpPr>
          <a:xfrm>
            <a:off x="273865" y="1577666"/>
            <a:ext cx="4162064" cy="646331"/>
            <a:chOff x="273865" y="1613057"/>
            <a:chExt cx="4162064" cy="646331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CCFC2CD-56FC-4867-88D3-8953C55A7AEF}"/>
                </a:ext>
              </a:extLst>
            </p:cNvPr>
            <p:cNvSpPr/>
            <p:nvPr/>
          </p:nvSpPr>
          <p:spPr>
            <a:xfrm>
              <a:off x="739115" y="1613057"/>
              <a:ext cx="369681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Digital curriculum that is rigorously aligned to state standards, and used in blended and virtual learning environments.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2B480DA9-3D2B-4ED4-A6EA-D6E5E22C78AD}"/>
                </a:ext>
              </a:extLst>
            </p:cNvPr>
            <p:cNvSpPr txBox="1"/>
            <p:nvPr/>
          </p:nvSpPr>
          <p:spPr>
            <a:xfrm>
              <a:off x="273865" y="1681678"/>
              <a:ext cx="365760" cy="369332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DE21B96-A209-4618-8196-1FD3945EBF3E}"/>
              </a:ext>
            </a:extLst>
          </p:cNvPr>
          <p:cNvGrpSpPr/>
          <p:nvPr/>
        </p:nvGrpSpPr>
        <p:grpSpPr>
          <a:xfrm>
            <a:off x="274692" y="2509597"/>
            <a:ext cx="4341379" cy="646331"/>
            <a:chOff x="274245" y="2571750"/>
            <a:chExt cx="4341379" cy="646331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6D9A7CA1-F8B8-48A8-BFF5-262A09E2B6EF}"/>
                </a:ext>
              </a:extLst>
            </p:cNvPr>
            <p:cNvSpPr/>
            <p:nvPr/>
          </p:nvSpPr>
          <p:spPr>
            <a:xfrm>
              <a:off x="749254" y="2571750"/>
              <a:ext cx="386637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Assessments supported by strong validity and reliability, used for classroom practice, formative assessment, and benchmarking.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97D7CBA3-0E93-4F50-968D-01E5CB2D11E1}"/>
                </a:ext>
              </a:extLst>
            </p:cNvPr>
            <p:cNvSpPr txBox="1"/>
            <p:nvPr/>
          </p:nvSpPr>
          <p:spPr>
            <a:xfrm>
              <a:off x="274245" y="2633622"/>
              <a:ext cx="365760" cy="369332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5053A47-026C-444F-B338-A4A85C1E4268}"/>
              </a:ext>
            </a:extLst>
          </p:cNvPr>
          <p:cNvGrpSpPr/>
          <p:nvPr/>
        </p:nvGrpSpPr>
        <p:grpSpPr>
          <a:xfrm>
            <a:off x="274692" y="3406466"/>
            <a:ext cx="4161236" cy="646331"/>
            <a:chOff x="274692" y="3529687"/>
            <a:chExt cx="4161236" cy="646331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C4F7DF5-E1B6-4A49-A219-82FC9D7A719A}"/>
                </a:ext>
              </a:extLst>
            </p:cNvPr>
            <p:cNvSpPr/>
            <p:nvPr/>
          </p:nvSpPr>
          <p:spPr>
            <a:xfrm>
              <a:off x="739113" y="3529687"/>
              <a:ext cx="36968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Managed services and consulting for comprehensive program design, implementation, support, and evaluation.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88DEDBBE-8FCF-49B0-B91B-8BF7EE091C61}"/>
                </a:ext>
              </a:extLst>
            </p:cNvPr>
            <p:cNvSpPr txBox="1"/>
            <p:nvPr/>
          </p:nvSpPr>
          <p:spPr>
            <a:xfrm>
              <a:off x="274692" y="3610896"/>
              <a:ext cx="365760" cy="369332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339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Technical Integration Solutions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75143" y="628650"/>
            <a:ext cx="8593714" cy="952500"/>
          </a:xfrm>
        </p:spPr>
        <p:txBody>
          <a:bodyPr/>
          <a:lstStyle/>
          <a:p>
            <a:r>
              <a:rPr lang="en-US" dirty="0"/>
              <a:t>Edmentum offers a variety of integration capabilities including SIS, LTI, API, and SSO solutions. We will work with you to determine which integration solutions fit your district or school best.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381000" y="1823847"/>
            <a:ext cx="4419600" cy="2556001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buClr>
                <a:srgbClr val="009EDB"/>
              </a:buClr>
            </a:pPr>
            <a:r>
              <a:rPr lang="en-US" sz="1600" dirty="0"/>
              <a:t>Integration solutions include:</a:t>
            </a:r>
          </a:p>
          <a:p>
            <a:pPr>
              <a:spcBef>
                <a:spcPts val="600"/>
              </a:spcBef>
              <a:buClr>
                <a:srgbClr val="009EDB"/>
              </a:buClr>
            </a:pPr>
            <a:endParaRPr lang="en-US" sz="1600" dirty="0"/>
          </a:p>
          <a:p>
            <a:pPr marL="285750" indent="-285750">
              <a:spcBef>
                <a:spcPts val="600"/>
              </a:spcBef>
              <a:buClr>
                <a:srgbClr val="009EDB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Automated data management to ensure your users are up to date in Edmentum’s systems</a:t>
            </a:r>
          </a:p>
          <a:p>
            <a:pPr marL="285750" indent="-285750">
              <a:spcBef>
                <a:spcPts val="600"/>
              </a:spcBef>
              <a:buClr>
                <a:srgbClr val="009EDB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A central point of control for your district to manage all user enrollments</a:t>
            </a:r>
          </a:p>
          <a:p>
            <a:pPr marL="285750" indent="-285750">
              <a:spcBef>
                <a:spcPts val="600"/>
              </a:spcBef>
              <a:buClr>
                <a:srgbClr val="009EDB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A simplified way to launch and access all content and activities in your host LMS</a:t>
            </a:r>
          </a:p>
          <a:p>
            <a:pPr marL="285750" indent="-285750">
              <a:spcBef>
                <a:spcPts val="600"/>
              </a:spcBef>
              <a:buClr>
                <a:srgbClr val="009EDB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Account set up, training, and ongoing support from </a:t>
            </a:r>
            <a:r>
              <a:rPr lang="en-US" sz="1400" dirty="0" err="1"/>
              <a:t>Edmentum’s</a:t>
            </a:r>
            <a:r>
              <a:rPr lang="en-US" sz="1400" dirty="0"/>
              <a:t> technical consultants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228341"/>
            <a:ext cx="2895600" cy="174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09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Learning Tools Interoperability (LTI)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275143" y="742950"/>
            <a:ext cx="8593714" cy="762000"/>
          </a:xfrm>
        </p:spPr>
        <p:txBody>
          <a:bodyPr/>
          <a:lstStyle/>
          <a:p>
            <a:pPr>
              <a:spcBef>
                <a:spcPts val="600"/>
              </a:spcBef>
              <a:buClr>
                <a:srgbClr val="009EDB"/>
              </a:buClr>
            </a:pPr>
            <a:r>
              <a:rPr lang="en-US" dirty="0">
                <a:solidFill>
                  <a:srgbClr val="009EDB"/>
                </a:solidFill>
              </a:rPr>
              <a:t>Providing the flexibility you need to integrate Edmentum solutions with the Learning Management System (LMS) you already have in place.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5143" y="4657695"/>
            <a:ext cx="361105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Note: LTI is available for Courseware only.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75143" y="3678337"/>
            <a:ext cx="8593714" cy="865041"/>
            <a:chOff x="275143" y="3216813"/>
            <a:chExt cx="8593714" cy="865041"/>
          </a:xfrm>
        </p:grpSpPr>
        <p:pic>
          <p:nvPicPr>
            <p:cNvPr id="1026" name="Picture 2" descr="Partner Logo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34" b="36666"/>
            <a:stretch/>
          </p:blipFill>
          <p:spPr bwMode="auto">
            <a:xfrm>
              <a:off x="649977" y="3638550"/>
              <a:ext cx="1847100" cy="443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Partner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3578" y="3638550"/>
              <a:ext cx="1712222" cy="404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Partner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7143" y="3650602"/>
              <a:ext cx="1213902" cy="309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Partner 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1143" y="3663536"/>
              <a:ext cx="1934657" cy="360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Content Placeholder 6"/>
            <p:cNvSpPr txBox="1">
              <a:spLocks/>
            </p:cNvSpPr>
            <p:nvPr/>
          </p:nvSpPr>
          <p:spPr>
            <a:xfrm>
              <a:off x="275143" y="3216813"/>
              <a:ext cx="8593714" cy="4572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457189" rtl="0" eaLnBrk="1" latinLnBrk="0" hangingPunct="1">
                <a:spcBef>
                  <a:spcPct val="200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742932" indent="-285744" algn="l" defTabSz="457189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189" indent="-155444" algn="l" defTabSz="457189" rtl="0" eaLnBrk="1" latinLnBrk="0" hangingPunct="1">
                <a:spcBef>
                  <a:spcPct val="20000"/>
                </a:spcBef>
                <a:buClr>
                  <a:srgbClr val="009EDB"/>
                </a:buClr>
                <a:buFont typeface="Wingdings" charset="2"/>
                <a:buChar char="§"/>
                <a:defRPr sz="1600" kern="1200">
                  <a:ln>
                    <a:noFill/>
                  </a:ln>
                  <a:solidFill>
                    <a:sysClr val="windowText" lastClr="000000"/>
                  </a:solidFill>
                  <a:latin typeface="Arial"/>
                  <a:ea typeface="+mn-ea"/>
                  <a:cs typeface="Arial"/>
                </a:defRPr>
              </a:lvl3pPr>
              <a:lvl4pPr marL="859515" indent="-228594" algn="l" defTabSz="457189" rtl="0" eaLnBrk="1" latinLnBrk="0" hangingPunct="1">
                <a:spcBef>
                  <a:spcPts val="336"/>
                </a:spcBef>
                <a:buClr>
                  <a:srgbClr val="009EDB"/>
                </a:buClr>
                <a:buFont typeface="Wingdings" charset="2"/>
                <a:buChar char="§"/>
                <a:defRPr sz="1400" kern="1200">
                  <a:ln>
                    <a:noFill/>
                  </a:ln>
                  <a:solidFill>
                    <a:sysClr val="windowText" lastClr="000000"/>
                  </a:solidFill>
                  <a:latin typeface="Arial"/>
                  <a:ea typeface="+mn-ea"/>
                  <a:cs typeface="Arial"/>
                </a:defRPr>
              </a:lvl4pPr>
              <a:lvl5pPr marL="2057349" indent="-228594" algn="l" defTabSz="457189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00"/>
                </a:spcBef>
                <a:buClr>
                  <a:srgbClr val="009EDB"/>
                </a:buClr>
              </a:pPr>
              <a:r>
                <a:rPr lang="en-US" sz="1600" dirty="0"/>
                <a:t>Full support is provided for all LTI-compliant systems, including these widely used providers: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3304943" y="1530466"/>
            <a:ext cx="5586037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9EDB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LTI standard compliance allows us to easily share content and courses with any LTI 1.1 or 1.2 certified LMS</a:t>
            </a:r>
          </a:p>
          <a:p>
            <a:pPr marL="285750" indent="-285750">
              <a:spcBef>
                <a:spcPts val="600"/>
              </a:spcBef>
              <a:buClr>
                <a:srgbClr val="009EDB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Browse, create, run, and manage our solutions at an individual module level throughout your LMS</a:t>
            </a:r>
          </a:p>
          <a:p>
            <a:pPr marL="285750" indent="-285750">
              <a:spcBef>
                <a:spcPts val="600"/>
              </a:spcBef>
              <a:buClr>
                <a:srgbClr val="009EDB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Provide a familiar, streamlined experience for your students and save time for teachers</a:t>
            </a:r>
          </a:p>
          <a:p>
            <a:pPr marL="285750" indent="-285750">
              <a:spcBef>
                <a:spcPts val="600"/>
              </a:spcBef>
              <a:buClr>
                <a:srgbClr val="009EDB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Reflect student progress in Edmentum courses through your LMS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35"/>
          <a:stretch/>
        </p:blipFill>
        <p:spPr>
          <a:xfrm>
            <a:off x="649977" y="1504950"/>
            <a:ext cx="2398852" cy="200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23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Student Information System (SIS)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275143" y="742950"/>
            <a:ext cx="8593714" cy="762000"/>
          </a:xfrm>
        </p:spPr>
        <p:txBody>
          <a:bodyPr/>
          <a:lstStyle/>
          <a:p>
            <a:pPr>
              <a:spcBef>
                <a:spcPts val="600"/>
              </a:spcBef>
              <a:buClr>
                <a:srgbClr val="009EDB"/>
              </a:buClr>
            </a:pPr>
            <a:r>
              <a:rPr lang="en-US" dirty="0">
                <a:solidFill>
                  <a:srgbClr val="009EDB"/>
                </a:solidFill>
              </a:rPr>
              <a:t>Automatic data synchronization with your SIS is an important component to ensuring a seamless implementation.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1363" y="4552950"/>
            <a:ext cx="825925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Note: SIS integration via Clever is available for Courseware, Edmentum Assessments, Exact Path, and Study Island. SIS Integration via </a:t>
            </a:r>
            <a:r>
              <a:rPr lang="en-US" sz="700" dirty="0" err="1"/>
              <a:t>Classlink</a:t>
            </a:r>
            <a:r>
              <a:rPr lang="en-US" sz="700" dirty="0"/>
              <a:t> is available for Courseware, Exact Path, and Study Island.</a:t>
            </a:r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>
            <a:off x="271959" y="3312372"/>
            <a:ext cx="8593714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89" indent="-155444" algn="l" defTabSz="457189" rtl="0" eaLnBrk="1" latinLnBrk="0" hangingPunct="1">
              <a:spcBef>
                <a:spcPct val="20000"/>
              </a:spcBef>
              <a:buClr>
                <a:srgbClr val="009EDB"/>
              </a:buClr>
              <a:buFont typeface="Wingdings" charset="2"/>
              <a:buChar char="§"/>
              <a:defRPr sz="1600" kern="1200">
                <a:ln>
                  <a:noFill/>
                </a:ln>
                <a:solidFill>
                  <a:sysClr val="windowText" lastClr="000000"/>
                </a:solidFill>
                <a:latin typeface="Arial"/>
                <a:ea typeface="+mn-ea"/>
                <a:cs typeface="Arial"/>
              </a:defRPr>
            </a:lvl3pPr>
            <a:lvl4pPr marL="859515" indent="-228594" algn="l" defTabSz="457189" rtl="0" eaLnBrk="1" latinLnBrk="0" hangingPunct="1">
              <a:spcBef>
                <a:spcPts val="336"/>
              </a:spcBef>
              <a:buClr>
                <a:srgbClr val="009EDB"/>
              </a:buClr>
              <a:buFont typeface="Wingdings" charset="2"/>
              <a:buChar char="§"/>
              <a:defRPr sz="1400" kern="1200">
                <a:ln>
                  <a:noFill/>
                </a:ln>
                <a:solidFill>
                  <a:sysClr val="windowText" lastClr="000000"/>
                </a:solidFill>
                <a:latin typeface="Arial"/>
                <a:ea typeface="+mn-ea"/>
                <a:cs typeface="Arial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009EDB"/>
              </a:buClr>
            </a:pPr>
            <a:r>
              <a:rPr lang="en-US" sz="1600" dirty="0"/>
              <a:t>Our secure SIS integration partners:</a:t>
            </a:r>
          </a:p>
        </p:txBody>
      </p:sp>
      <p:sp>
        <p:nvSpPr>
          <p:cNvPr id="9" name="Rectangle 8"/>
          <p:cNvSpPr/>
          <p:nvPr/>
        </p:nvSpPr>
        <p:spPr>
          <a:xfrm>
            <a:off x="281363" y="1489738"/>
            <a:ext cx="4900237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9EDB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Automate time-consuming data entry and administration tasks</a:t>
            </a:r>
          </a:p>
          <a:p>
            <a:pPr marL="285750" indent="-285750">
              <a:spcBef>
                <a:spcPts val="600"/>
              </a:spcBef>
              <a:buClr>
                <a:srgbClr val="009EDB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Sync critical data including student and teacher records, location changes, and user activations automatically</a:t>
            </a:r>
          </a:p>
          <a:p>
            <a:pPr marL="285750" indent="-285750">
              <a:spcBef>
                <a:spcPts val="600"/>
              </a:spcBef>
              <a:buClr>
                <a:srgbClr val="009EDB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Create and roster class sections based on schedule and add or move students as needed</a:t>
            </a:r>
          </a:p>
        </p:txBody>
      </p:sp>
      <p:pic>
        <p:nvPicPr>
          <p:cNvPr id="2050" name="Picture 2" descr="Partner Lo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6" b="27778"/>
          <a:stretch/>
        </p:blipFill>
        <p:spPr bwMode="auto">
          <a:xfrm>
            <a:off x="1295400" y="3787933"/>
            <a:ext cx="2185889" cy="57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E7D84D-6B97-45E0-A066-A997D0D5A7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817162"/>
            <a:ext cx="3447197" cy="6015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916A7-FEF2-4AB9-B855-97EDE8AB46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458141"/>
            <a:ext cx="2177170" cy="20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57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Single Sign-On (SSO)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275143" y="742950"/>
            <a:ext cx="8593714" cy="762000"/>
          </a:xfrm>
        </p:spPr>
        <p:txBody>
          <a:bodyPr/>
          <a:lstStyle/>
          <a:p>
            <a:pPr>
              <a:spcBef>
                <a:spcPts val="600"/>
              </a:spcBef>
              <a:buClr>
                <a:srgbClr val="009EDB"/>
              </a:buClr>
            </a:pPr>
            <a:r>
              <a:rPr lang="en-US" dirty="0">
                <a:solidFill>
                  <a:srgbClr val="009EDB"/>
                </a:solidFill>
              </a:rPr>
              <a:t>Students and teachers can easily log in to select Edmentum products leveraging our SSO partnerships.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0730" y="4575728"/>
            <a:ext cx="8623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Note: Clever is available for Courseware, Edmentum Assessments, Exact Path, and Study Island. </a:t>
            </a:r>
            <a:r>
              <a:rPr lang="en-US" sz="700" dirty="0" err="1"/>
              <a:t>Classlink</a:t>
            </a:r>
            <a:r>
              <a:rPr lang="en-US" sz="700" dirty="0"/>
              <a:t> is available for Courseware, Exact Path, Study Island. Google for Education and Microsoft Office 365 Education SSO integrations are only available for EducationCity. </a:t>
            </a:r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>
            <a:off x="270227" y="3580649"/>
            <a:ext cx="8593714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89" indent="-155444" algn="l" defTabSz="457189" rtl="0" eaLnBrk="1" latinLnBrk="0" hangingPunct="1">
              <a:spcBef>
                <a:spcPct val="20000"/>
              </a:spcBef>
              <a:buClr>
                <a:srgbClr val="009EDB"/>
              </a:buClr>
              <a:buFont typeface="Wingdings" charset="2"/>
              <a:buChar char="§"/>
              <a:defRPr sz="1600" kern="1200">
                <a:ln>
                  <a:noFill/>
                </a:ln>
                <a:solidFill>
                  <a:sysClr val="windowText" lastClr="000000"/>
                </a:solidFill>
                <a:latin typeface="Arial"/>
                <a:ea typeface="+mn-ea"/>
                <a:cs typeface="Arial"/>
              </a:defRPr>
            </a:lvl3pPr>
            <a:lvl4pPr marL="859515" indent="-228594" algn="l" defTabSz="457189" rtl="0" eaLnBrk="1" latinLnBrk="0" hangingPunct="1">
              <a:spcBef>
                <a:spcPts val="336"/>
              </a:spcBef>
              <a:buClr>
                <a:srgbClr val="009EDB"/>
              </a:buClr>
              <a:buFont typeface="Wingdings" charset="2"/>
              <a:buChar char="§"/>
              <a:defRPr sz="1400" kern="1200">
                <a:ln>
                  <a:noFill/>
                </a:ln>
                <a:solidFill>
                  <a:sysClr val="windowText" lastClr="000000"/>
                </a:solidFill>
                <a:latin typeface="Arial"/>
                <a:ea typeface="+mn-ea"/>
                <a:cs typeface="Arial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009EDB"/>
              </a:buClr>
            </a:pPr>
            <a:r>
              <a:rPr lang="en-US" sz="1600" dirty="0">
                <a:latin typeface="arial (Body)"/>
              </a:rPr>
              <a:t>SSO is available for the following widely used systems:</a:t>
            </a:r>
          </a:p>
        </p:txBody>
      </p:sp>
      <p:sp>
        <p:nvSpPr>
          <p:cNvPr id="9" name="Rectangle 8"/>
          <p:cNvSpPr/>
          <p:nvPr/>
        </p:nvSpPr>
        <p:spPr>
          <a:xfrm>
            <a:off x="3429000" y="1626995"/>
            <a:ext cx="504633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9EDB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SSO is a user authentication service that permits your students and teachers to use one set of login credentials to access multiple applications.</a:t>
            </a:r>
          </a:p>
          <a:p>
            <a:pPr marL="285750" indent="-285750">
              <a:spcBef>
                <a:spcPts val="600"/>
              </a:spcBef>
              <a:buClr>
                <a:srgbClr val="009EDB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Overcome login credential confusion and keep the classroom focused on teaching and learning</a:t>
            </a:r>
          </a:p>
        </p:txBody>
      </p:sp>
      <p:pic>
        <p:nvPicPr>
          <p:cNvPr id="14" name="Picture 2" descr="Partner Lo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6" b="27778"/>
          <a:stretch/>
        </p:blipFill>
        <p:spPr bwMode="auto">
          <a:xfrm>
            <a:off x="442038" y="4043892"/>
            <a:ext cx="1329973" cy="35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artner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567" y="4015420"/>
            <a:ext cx="2463395" cy="48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artner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836" y="4015420"/>
            <a:ext cx="1329973" cy="42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57422"/>
            <a:ext cx="1872905" cy="17542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6E98F4-5B75-42D2-B3D1-891DDB988D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979" y="4048896"/>
            <a:ext cx="2057400" cy="35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82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Programming Interface (API)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275143" y="742950"/>
            <a:ext cx="8593714" cy="762000"/>
          </a:xfrm>
        </p:spPr>
        <p:txBody>
          <a:bodyPr/>
          <a:lstStyle/>
          <a:p>
            <a:pPr>
              <a:spcBef>
                <a:spcPts val="600"/>
              </a:spcBef>
              <a:buClr>
                <a:srgbClr val="009EDB"/>
              </a:buClr>
            </a:pPr>
            <a:r>
              <a:rPr lang="en-US" dirty="0">
                <a:solidFill>
                  <a:srgbClr val="009EDB"/>
                </a:solidFill>
              </a:rPr>
              <a:t>Your team can create an application that allows your SIS to communicate with our solutions.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9592" y="4657695"/>
            <a:ext cx="361105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Note: Currently available for Courseware and Edmentum Assessments.</a:t>
            </a:r>
          </a:p>
        </p:txBody>
      </p:sp>
      <p:sp>
        <p:nvSpPr>
          <p:cNvPr id="9" name="Rectangle 8"/>
          <p:cNvSpPr/>
          <p:nvPr/>
        </p:nvSpPr>
        <p:spPr>
          <a:xfrm>
            <a:off x="281363" y="1489738"/>
            <a:ext cx="83289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09EDB"/>
              </a:buClr>
            </a:pPr>
            <a:r>
              <a:rPr lang="en-US" sz="1600" dirty="0"/>
              <a:t>When a student is created or updated in your SIS, that student is automatically created or updated in our systems—no manual reentry of data needed.</a:t>
            </a:r>
            <a:br>
              <a:rPr lang="en-US" sz="1600" dirty="0"/>
            </a:br>
            <a:endParaRPr lang="en-US" sz="1600" dirty="0"/>
          </a:p>
          <a:p>
            <a:pPr>
              <a:spcBef>
                <a:spcPts val="600"/>
              </a:spcBef>
              <a:buClr>
                <a:srgbClr val="009EDB"/>
              </a:buClr>
            </a:pPr>
            <a:r>
              <a:rPr lang="en-US" sz="1600" dirty="0"/>
              <a:t>Our API package includes the following: </a:t>
            </a:r>
          </a:p>
          <a:p>
            <a:pPr marL="285750" indent="-285750">
              <a:spcBef>
                <a:spcPts val="600"/>
              </a:spcBef>
              <a:buClr>
                <a:srgbClr val="009EDB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Based on REST (representational state transfer) </a:t>
            </a:r>
            <a:br>
              <a:rPr lang="en-US" sz="1400" dirty="0"/>
            </a:br>
            <a:r>
              <a:rPr lang="en-US" sz="1400" dirty="0"/>
              <a:t>architecture</a:t>
            </a:r>
          </a:p>
          <a:p>
            <a:pPr marL="285750" indent="-285750">
              <a:spcBef>
                <a:spcPts val="600"/>
              </a:spcBef>
              <a:buClr>
                <a:srgbClr val="009EDB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JSON and XML capable</a:t>
            </a:r>
          </a:p>
          <a:p>
            <a:pPr marL="285750" indent="-285750">
              <a:spcBef>
                <a:spcPts val="600"/>
              </a:spcBef>
              <a:buClr>
                <a:srgbClr val="009EDB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Manage users, classrooms, assignments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716" y="2038350"/>
            <a:ext cx="3885935" cy="268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08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Technical Support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75143" y="628650"/>
            <a:ext cx="8593714" cy="571500"/>
          </a:xfrm>
        </p:spPr>
        <p:txBody>
          <a:bodyPr/>
          <a:lstStyle/>
          <a:p>
            <a:r>
              <a:rPr lang="en-US" dirty="0"/>
              <a:t>Our team of technical consultants will support your implementation.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275143" y="1123950"/>
            <a:ext cx="8593714" cy="1295400"/>
          </a:xfrm>
        </p:spPr>
        <p:txBody>
          <a:bodyPr numCol="2"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Clr>
                <a:srgbClr val="009EDB"/>
              </a:buClr>
            </a:pPr>
            <a:r>
              <a:rPr lang="en-US" sz="1600" dirty="0"/>
              <a:t>Integration solutions include: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820" y="2941342"/>
            <a:ext cx="2814360" cy="17050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486662"/>
            <a:ext cx="364721" cy="371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17949"/>
          <a:stretch/>
        </p:blipFill>
        <p:spPr>
          <a:xfrm>
            <a:off x="304800" y="1885950"/>
            <a:ext cx="364721" cy="304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17949"/>
          <a:stretch/>
        </p:blipFill>
        <p:spPr>
          <a:xfrm>
            <a:off x="304800" y="2190750"/>
            <a:ext cx="364721" cy="30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t="17949"/>
          <a:stretch/>
        </p:blipFill>
        <p:spPr>
          <a:xfrm>
            <a:off x="4915836" y="1583416"/>
            <a:ext cx="364721" cy="304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t="17949"/>
          <a:stretch/>
        </p:blipFill>
        <p:spPr>
          <a:xfrm>
            <a:off x="4915836" y="1885950"/>
            <a:ext cx="364721" cy="3048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51454" y="1583416"/>
            <a:ext cx="4572000" cy="15799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200"/>
              </a:spcAft>
              <a:buClr>
                <a:srgbClr val="009EDB"/>
              </a:buClr>
            </a:pPr>
            <a:r>
              <a:rPr lang="en-US" sz="1400" dirty="0"/>
              <a:t>Planning and project management guidance</a:t>
            </a:r>
          </a:p>
          <a:p>
            <a:pPr>
              <a:spcBef>
                <a:spcPts val="600"/>
              </a:spcBef>
              <a:spcAft>
                <a:spcPts val="200"/>
              </a:spcAft>
              <a:buClr>
                <a:srgbClr val="009EDB"/>
              </a:buClr>
            </a:pPr>
            <a:r>
              <a:rPr lang="en-US" sz="1400" dirty="0"/>
              <a:t>Initial test environment</a:t>
            </a:r>
          </a:p>
          <a:p>
            <a:pPr>
              <a:spcBef>
                <a:spcPts val="600"/>
              </a:spcBef>
              <a:spcAft>
                <a:spcPts val="200"/>
              </a:spcAft>
              <a:buClr>
                <a:srgbClr val="009EDB"/>
              </a:buClr>
            </a:pPr>
            <a:r>
              <a:rPr lang="en-US" sz="1400" dirty="0"/>
              <a:t>Technical documentation and transition training</a:t>
            </a:r>
          </a:p>
          <a:p>
            <a:pPr>
              <a:spcBef>
                <a:spcPts val="600"/>
              </a:spcBef>
              <a:spcAft>
                <a:spcPts val="200"/>
              </a:spcAft>
              <a:buClr>
                <a:srgbClr val="009EDB"/>
              </a:buClr>
            </a:pPr>
            <a:endParaRPr lang="en-US" sz="1400" dirty="0"/>
          </a:p>
          <a:p>
            <a:pPr>
              <a:spcBef>
                <a:spcPts val="600"/>
              </a:spcBef>
              <a:spcAft>
                <a:spcPts val="200"/>
              </a:spcAft>
              <a:buClr>
                <a:srgbClr val="009EDB"/>
              </a:buClr>
            </a:pP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5257800" y="1548752"/>
            <a:ext cx="41431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200"/>
              </a:spcAft>
              <a:buClr>
                <a:srgbClr val="009EDB"/>
              </a:buClr>
            </a:pPr>
            <a:r>
              <a:rPr lang="en-US" sz="1400" dirty="0"/>
              <a:t>Setup of test and production accounts</a:t>
            </a:r>
          </a:p>
          <a:p>
            <a:pPr>
              <a:spcBef>
                <a:spcPts val="600"/>
              </a:spcBef>
              <a:spcAft>
                <a:spcPts val="200"/>
              </a:spcAft>
              <a:buClr>
                <a:srgbClr val="009EDB"/>
              </a:buClr>
            </a:pPr>
            <a:r>
              <a:rPr lang="en-US" sz="1400" dirty="0"/>
              <a:t>An integration entry point with credentials</a:t>
            </a:r>
          </a:p>
          <a:p>
            <a:pPr>
              <a:spcBef>
                <a:spcPts val="600"/>
              </a:spcBef>
              <a:spcAft>
                <a:spcPts val="200"/>
              </a:spcAft>
              <a:buClr>
                <a:srgbClr val="009EDB"/>
              </a:buClr>
            </a:pPr>
            <a:r>
              <a:rPr lang="en-US" sz="1400" dirty="0"/>
              <a:t>Ongoing support throughout the life of your account</a:t>
            </a:r>
          </a:p>
          <a:p>
            <a:pPr>
              <a:spcBef>
                <a:spcPts val="600"/>
              </a:spcBef>
              <a:spcAft>
                <a:spcPts val="200"/>
              </a:spcAft>
              <a:buClr>
                <a:srgbClr val="009EDB"/>
              </a:buClr>
            </a:pPr>
            <a:endParaRPr lang="en-US" sz="1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D2F2CF6-21AA-4589-8F6F-DDA3D1FFED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949"/>
          <a:stretch/>
        </p:blipFill>
        <p:spPr>
          <a:xfrm>
            <a:off x="4916726" y="2179275"/>
            <a:ext cx="364721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9039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Options">
  <a:themeElements>
    <a:clrScheme name="Custom 8">
      <a:dk1>
        <a:srgbClr val="000000"/>
      </a:dk1>
      <a:lt1>
        <a:srgbClr val="FFFFFF"/>
      </a:lt1>
      <a:dk2>
        <a:srgbClr val="009EDB"/>
      </a:dk2>
      <a:lt2>
        <a:srgbClr val="D8D8D8"/>
      </a:lt2>
      <a:accent1>
        <a:srgbClr val="5CBB63"/>
      </a:accent1>
      <a:accent2>
        <a:srgbClr val="01A0DB"/>
      </a:accent2>
      <a:accent3>
        <a:srgbClr val="B369AA"/>
      </a:accent3>
      <a:accent4>
        <a:srgbClr val="EB296E"/>
      </a:accent4>
      <a:accent5>
        <a:srgbClr val="FAA71E"/>
      </a:accent5>
      <a:accent6>
        <a:srgbClr val="F06731"/>
      </a:accent6>
      <a:hlink>
        <a:srgbClr val="00689E"/>
      </a:hlink>
      <a:folHlink>
        <a:srgbClr val="009ED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EdOptions Academy">
  <a:themeElements>
    <a:clrScheme name="Edmentum 1">
      <a:dk1>
        <a:srgbClr val="000000"/>
      </a:dk1>
      <a:lt1>
        <a:srgbClr val="FFFFFF"/>
      </a:lt1>
      <a:dk2>
        <a:srgbClr val="009EDB"/>
      </a:dk2>
      <a:lt2>
        <a:srgbClr val="D8D8D8"/>
      </a:lt2>
      <a:accent1>
        <a:srgbClr val="5CBB63"/>
      </a:accent1>
      <a:accent2>
        <a:srgbClr val="01A0DB"/>
      </a:accent2>
      <a:accent3>
        <a:srgbClr val="B369AA"/>
      </a:accent3>
      <a:accent4>
        <a:srgbClr val="EB296E"/>
      </a:accent4>
      <a:accent5>
        <a:srgbClr val="FAA71E"/>
      </a:accent5>
      <a:accent6>
        <a:srgbClr val="F06731"/>
      </a:accent6>
      <a:hlink>
        <a:srgbClr val="FEDD2A"/>
      </a:hlink>
      <a:folHlink>
        <a:srgbClr val="BED5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Edmentum (General) ">
  <a:themeElements>
    <a:clrScheme name="Edmentum 1">
      <a:dk1>
        <a:srgbClr val="000000"/>
      </a:dk1>
      <a:lt1>
        <a:srgbClr val="FFFFFF"/>
      </a:lt1>
      <a:dk2>
        <a:srgbClr val="009EDB"/>
      </a:dk2>
      <a:lt2>
        <a:srgbClr val="D8D8D8"/>
      </a:lt2>
      <a:accent1>
        <a:srgbClr val="5CBB63"/>
      </a:accent1>
      <a:accent2>
        <a:srgbClr val="01A0DB"/>
      </a:accent2>
      <a:accent3>
        <a:srgbClr val="B369AA"/>
      </a:accent3>
      <a:accent4>
        <a:srgbClr val="EB296E"/>
      </a:accent4>
      <a:accent5>
        <a:srgbClr val="FAA71E"/>
      </a:accent5>
      <a:accent6>
        <a:srgbClr val="F06731"/>
      </a:accent6>
      <a:hlink>
        <a:srgbClr val="FEDD2A"/>
      </a:hlink>
      <a:folHlink>
        <a:srgbClr val="BED5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dmentum (General) ">
  <a:themeElements>
    <a:clrScheme name="Edmentum 1">
      <a:dk1>
        <a:srgbClr val="000000"/>
      </a:dk1>
      <a:lt1>
        <a:srgbClr val="FFFFFF"/>
      </a:lt1>
      <a:dk2>
        <a:srgbClr val="009EDB"/>
      </a:dk2>
      <a:lt2>
        <a:srgbClr val="D8D8D8"/>
      </a:lt2>
      <a:accent1>
        <a:srgbClr val="5CBB63"/>
      </a:accent1>
      <a:accent2>
        <a:srgbClr val="01A0DB"/>
      </a:accent2>
      <a:accent3>
        <a:srgbClr val="B369AA"/>
      </a:accent3>
      <a:accent4>
        <a:srgbClr val="EB296E"/>
      </a:accent4>
      <a:accent5>
        <a:srgbClr val="FAA71E"/>
      </a:accent5>
      <a:accent6>
        <a:srgbClr val="F06731"/>
      </a:accent6>
      <a:hlink>
        <a:srgbClr val="FEDD2A"/>
      </a:hlink>
      <a:folHlink>
        <a:srgbClr val="BED5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lato Courseware">
  <a:themeElements>
    <a:clrScheme name="Edmentum 1">
      <a:dk1>
        <a:srgbClr val="000000"/>
      </a:dk1>
      <a:lt1>
        <a:srgbClr val="FFFFFF"/>
      </a:lt1>
      <a:dk2>
        <a:srgbClr val="009EDB"/>
      </a:dk2>
      <a:lt2>
        <a:srgbClr val="D8D8D8"/>
      </a:lt2>
      <a:accent1>
        <a:srgbClr val="5CBB63"/>
      </a:accent1>
      <a:accent2>
        <a:srgbClr val="01A0DB"/>
      </a:accent2>
      <a:accent3>
        <a:srgbClr val="B369AA"/>
      </a:accent3>
      <a:accent4>
        <a:srgbClr val="EB296E"/>
      </a:accent4>
      <a:accent5>
        <a:srgbClr val="FAA71E"/>
      </a:accent5>
      <a:accent6>
        <a:srgbClr val="F06731"/>
      </a:accent6>
      <a:hlink>
        <a:srgbClr val="FEDD2A"/>
      </a:hlink>
      <a:folHlink>
        <a:srgbClr val="BED5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xact Path">
  <a:themeElements>
    <a:clrScheme name="Edmentum 1">
      <a:dk1>
        <a:srgbClr val="000000"/>
      </a:dk1>
      <a:lt1>
        <a:srgbClr val="FFFFFF"/>
      </a:lt1>
      <a:dk2>
        <a:srgbClr val="009EDB"/>
      </a:dk2>
      <a:lt2>
        <a:srgbClr val="D8D8D8"/>
      </a:lt2>
      <a:accent1>
        <a:srgbClr val="5CBB63"/>
      </a:accent1>
      <a:accent2>
        <a:srgbClr val="01A0DB"/>
      </a:accent2>
      <a:accent3>
        <a:srgbClr val="B369AA"/>
      </a:accent3>
      <a:accent4>
        <a:srgbClr val="EB296E"/>
      </a:accent4>
      <a:accent5>
        <a:srgbClr val="FAA71E"/>
      </a:accent5>
      <a:accent6>
        <a:srgbClr val="F06731"/>
      </a:accent6>
      <a:hlink>
        <a:srgbClr val="FEDD2A"/>
      </a:hlink>
      <a:folHlink>
        <a:srgbClr val="BED5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tudy Island">
  <a:themeElements>
    <a:clrScheme name="Edmentum 1">
      <a:dk1>
        <a:srgbClr val="000000"/>
      </a:dk1>
      <a:lt1>
        <a:srgbClr val="FFFFFF"/>
      </a:lt1>
      <a:dk2>
        <a:srgbClr val="009EDB"/>
      </a:dk2>
      <a:lt2>
        <a:srgbClr val="D8D8D8"/>
      </a:lt2>
      <a:accent1>
        <a:srgbClr val="5CBB63"/>
      </a:accent1>
      <a:accent2>
        <a:srgbClr val="01A0DB"/>
      </a:accent2>
      <a:accent3>
        <a:srgbClr val="B369AA"/>
      </a:accent3>
      <a:accent4>
        <a:srgbClr val="EB296E"/>
      </a:accent4>
      <a:accent5>
        <a:srgbClr val="FAA71E"/>
      </a:accent5>
      <a:accent6>
        <a:srgbClr val="F06731"/>
      </a:accent6>
      <a:hlink>
        <a:srgbClr val="FEDD2A"/>
      </a:hlink>
      <a:folHlink>
        <a:srgbClr val="BED5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Edmentum Assessments">
  <a:themeElements>
    <a:clrScheme name="Edmentum 1">
      <a:dk1>
        <a:srgbClr val="000000"/>
      </a:dk1>
      <a:lt1>
        <a:srgbClr val="FFFFFF"/>
      </a:lt1>
      <a:dk2>
        <a:srgbClr val="009EDB"/>
      </a:dk2>
      <a:lt2>
        <a:srgbClr val="D8D8D8"/>
      </a:lt2>
      <a:accent1>
        <a:srgbClr val="5CBB63"/>
      </a:accent1>
      <a:accent2>
        <a:srgbClr val="01A0DB"/>
      </a:accent2>
      <a:accent3>
        <a:srgbClr val="B369AA"/>
      </a:accent3>
      <a:accent4>
        <a:srgbClr val="EB296E"/>
      </a:accent4>
      <a:accent5>
        <a:srgbClr val="FAA71E"/>
      </a:accent5>
      <a:accent6>
        <a:srgbClr val="F06731"/>
      </a:accent6>
      <a:hlink>
        <a:srgbClr val="FEDD2A"/>
      </a:hlink>
      <a:folHlink>
        <a:srgbClr val="BED5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ducation City">
  <a:themeElements>
    <a:clrScheme name="Edmentum 1">
      <a:dk1>
        <a:srgbClr val="000000"/>
      </a:dk1>
      <a:lt1>
        <a:srgbClr val="FFFFFF"/>
      </a:lt1>
      <a:dk2>
        <a:srgbClr val="009EDB"/>
      </a:dk2>
      <a:lt2>
        <a:srgbClr val="D8D8D8"/>
      </a:lt2>
      <a:accent1>
        <a:srgbClr val="5CBB63"/>
      </a:accent1>
      <a:accent2>
        <a:srgbClr val="01A0DB"/>
      </a:accent2>
      <a:accent3>
        <a:srgbClr val="B369AA"/>
      </a:accent3>
      <a:accent4>
        <a:srgbClr val="EB296E"/>
      </a:accent4>
      <a:accent5>
        <a:srgbClr val="FAA71E"/>
      </a:accent5>
      <a:accent6>
        <a:srgbClr val="F06731"/>
      </a:accent6>
      <a:hlink>
        <a:srgbClr val="FEDD2A"/>
      </a:hlink>
      <a:folHlink>
        <a:srgbClr val="BED5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Reading Eggs">
  <a:themeElements>
    <a:clrScheme name="Edmentum 1">
      <a:dk1>
        <a:srgbClr val="000000"/>
      </a:dk1>
      <a:lt1>
        <a:srgbClr val="FFFFFF"/>
      </a:lt1>
      <a:dk2>
        <a:srgbClr val="009EDB"/>
      </a:dk2>
      <a:lt2>
        <a:srgbClr val="D8D8D8"/>
      </a:lt2>
      <a:accent1>
        <a:srgbClr val="5CBB63"/>
      </a:accent1>
      <a:accent2>
        <a:srgbClr val="01A0DB"/>
      </a:accent2>
      <a:accent3>
        <a:srgbClr val="B369AA"/>
      </a:accent3>
      <a:accent4>
        <a:srgbClr val="EB296E"/>
      </a:accent4>
      <a:accent5>
        <a:srgbClr val="FAA71E"/>
      </a:accent5>
      <a:accent6>
        <a:srgbClr val="F06731"/>
      </a:accent6>
      <a:hlink>
        <a:srgbClr val="FEDD2A"/>
      </a:hlink>
      <a:folHlink>
        <a:srgbClr val="BED5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ESL ReadingSmart">
  <a:themeElements>
    <a:clrScheme name="Edmentum 1">
      <a:dk1>
        <a:srgbClr val="000000"/>
      </a:dk1>
      <a:lt1>
        <a:srgbClr val="FFFFFF"/>
      </a:lt1>
      <a:dk2>
        <a:srgbClr val="009EDB"/>
      </a:dk2>
      <a:lt2>
        <a:srgbClr val="D8D8D8"/>
      </a:lt2>
      <a:accent1>
        <a:srgbClr val="5CBB63"/>
      </a:accent1>
      <a:accent2>
        <a:srgbClr val="01A0DB"/>
      </a:accent2>
      <a:accent3>
        <a:srgbClr val="B369AA"/>
      </a:accent3>
      <a:accent4>
        <a:srgbClr val="EB296E"/>
      </a:accent4>
      <a:accent5>
        <a:srgbClr val="FAA71E"/>
      </a:accent5>
      <a:accent6>
        <a:srgbClr val="F06731"/>
      </a:accent6>
      <a:hlink>
        <a:srgbClr val="FEDD2A"/>
      </a:hlink>
      <a:folHlink>
        <a:srgbClr val="BED5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Edmentum PowerPoint Template.potx</Template>
  <TotalTime>17026</TotalTime>
  <Words>846</Words>
  <Application>Microsoft Office PowerPoint</Application>
  <PresentationFormat>On-screen Show (16:9)</PresentationFormat>
  <Paragraphs>90</Paragraphs>
  <Slides>11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Arial</vt:lpstr>
      <vt:lpstr>arial (Body)</vt:lpstr>
      <vt:lpstr>Arial (Heading)</vt:lpstr>
      <vt:lpstr>Calibri</vt:lpstr>
      <vt:lpstr>Wingdings</vt:lpstr>
      <vt:lpstr>Cover Options</vt:lpstr>
      <vt:lpstr>Edmentum (General) </vt:lpstr>
      <vt:lpstr>Plato Courseware</vt:lpstr>
      <vt:lpstr>Exact Path</vt:lpstr>
      <vt:lpstr>Study Island</vt:lpstr>
      <vt:lpstr>Edmentum Assessments</vt:lpstr>
      <vt:lpstr>Education City</vt:lpstr>
      <vt:lpstr>Reading Eggs</vt:lpstr>
      <vt:lpstr>ESL ReadingSmart</vt:lpstr>
      <vt:lpstr>EdOptions Academy</vt:lpstr>
      <vt:lpstr>1_Edmentum (General) </vt:lpstr>
      <vt:lpstr>PLANNING GUIDE:</vt:lpstr>
      <vt:lpstr>Technical Integration Solutions</vt:lpstr>
      <vt:lpstr>Who We Are</vt:lpstr>
      <vt:lpstr>Technical Integration Solutions</vt:lpstr>
      <vt:lpstr>Learning Tools Interoperability (LTI)</vt:lpstr>
      <vt:lpstr>Student Information System (SIS)</vt:lpstr>
      <vt:lpstr>Single Sign-On (SSO)</vt:lpstr>
      <vt:lpstr>Application Programming Interface (API)</vt:lpstr>
      <vt:lpstr>Technical Support</vt:lpstr>
      <vt:lpstr>Dedicated to Data Integrity</vt:lpstr>
      <vt:lpstr>Q&amp;A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Catherine</dc:creator>
  <cp:lastModifiedBy>Kenney, Vanessa</cp:lastModifiedBy>
  <cp:revision>496</cp:revision>
  <dcterms:created xsi:type="dcterms:W3CDTF">2012-10-14T17:31:52Z</dcterms:created>
  <dcterms:modified xsi:type="dcterms:W3CDTF">2021-05-03T22:21:21Z</dcterms:modified>
</cp:coreProperties>
</file>