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0071100" cy="7785100"/>
  <p:notesSz cx="7785100" cy="10071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 userDrawn="1">
          <p15:clr>
            <a:srgbClr val="A4A3A4"/>
          </p15:clr>
        </p15:guide>
        <p15:guide id="2" pos="27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00" y="66"/>
      </p:cViewPr>
      <p:guideLst>
        <p:guide orient="horz" pos="2226"/>
        <p:guide pos="27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5335" y="2413384"/>
            <a:ext cx="856043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0665" y="4359659"/>
            <a:ext cx="70497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3555" y="1790575"/>
            <a:ext cx="438092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6616" y="1790575"/>
            <a:ext cx="438092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3555" y="311406"/>
            <a:ext cx="90639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3555" y="1790575"/>
            <a:ext cx="90639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4174" y="7240146"/>
            <a:ext cx="32227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3557" y="7240146"/>
            <a:ext cx="23163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51194" y="7240146"/>
            <a:ext cx="23163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1361">
        <a:defRPr>
          <a:latin typeface="+mn-lt"/>
          <a:ea typeface="+mn-ea"/>
          <a:cs typeface="+mn-cs"/>
        </a:defRPr>
      </a:lvl2pPr>
      <a:lvl3pPr marL="1182723">
        <a:defRPr>
          <a:latin typeface="+mn-lt"/>
          <a:ea typeface="+mn-ea"/>
          <a:cs typeface="+mn-cs"/>
        </a:defRPr>
      </a:lvl3pPr>
      <a:lvl4pPr marL="1774084">
        <a:defRPr>
          <a:latin typeface="+mn-lt"/>
          <a:ea typeface="+mn-ea"/>
          <a:cs typeface="+mn-cs"/>
        </a:defRPr>
      </a:lvl4pPr>
      <a:lvl5pPr marL="2365446">
        <a:defRPr>
          <a:latin typeface="+mn-lt"/>
          <a:ea typeface="+mn-ea"/>
          <a:cs typeface="+mn-cs"/>
        </a:defRPr>
      </a:lvl5pPr>
      <a:lvl6pPr marL="2956806">
        <a:defRPr>
          <a:latin typeface="+mn-lt"/>
          <a:ea typeface="+mn-ea"/>
          <a:cs typeface="+mn-cs"/>
        </a:defRPr>
      </a:lvl6pPr>
      <a:lvl7pPr marL="3548169">
        <a:defRPr>
          <a:latin typeface="+mn-lt"/>
          <a:ea typeface="+mn-ea"/>
          <a:cs typeface="+mn-cs"/>
        </a:defRPr>
      </a:lvl7pPr>
      <a:lvl8pPr marL="4139529">
        <a:defRPr>
          <a:latin typeface="+mn-lt"/>
          <a:ea typeface="+mn-ea"/>
          <a:cs typeface="+mn-cs"/>
        </a:defRPr>
      </a:lvl8pPr>
      <a:lvl9pPr marL="473089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1361">
        <a:defRPr>
          <a:latin typeface="+mn-lt"/>
          <a:ea typeface="+mn-ea"/>
          <a:cs typeface="+mn-cs"/>
        </a:defRPr>
      </a:lvl2pPr>
      <a:lvl3pPr marL="1182723">
        <a:defRPr>
          <a:latin typeface="+mn-lt"/>
          <a:ea typeface="+mn-ea"/>
          <a:cs typeface="+mn-cs"/>
        </a:defRPr>
      </a:lvl3pPr>
      <a:lvl4pPr marL="1774084">
        <a:defRPr>
          <a:latin typeface="+mn-lt"/>
          <a:ea typeface="+mn-ea"/>
          <a:cs typeface="+mn-cs"/>
        </a:defRPr>
      </a:lvl4pPr>
      <a:lvl5pPr marL="2365446">
        <a:defRPr>
          <a:latin typeface="+mn-lt"/>
          <a:ea typeface="+mn-ea"/>
          <a:cs typeface="+mn-cs"/>
        </a:defRPr>
      </a:lvl5pPr>
      <a:lvl6pPr marL="2956806">
        <a:defRPr>
          <a:latin typeface="+mn-lt"/>
          <a:ea typeface="+mn-ea"/>
          <a:cs typeface="+mn-cs"/>
        </a:defRPr>
      </a:lvl6pPr>
      <a:lvl7pPr marL="3548169">
        <a:defRPr>
          <a:latin typeface="+mn-lt"/>
          <a:ea typeface="+mn-ea"/>
          <a:cs typeface="+mn-cs"/>
        </a:defRPr>
      </a:lvl7pPr>
      <a:lvl8pPr marL="4139529">
        <a:defRPr>
          <a:latin typeface="+mn-lt"/>
          <a:ea typeface="+mn-ea"/>
          <a:cs typeface="+mn-cs"/>
        </a:defRPr>
      </a:lvl8pPr>
      <a:lvl9pPr marL="473089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225550" y="996950"/>
            <a:ext cx="7453107" cy="5534998"/>
          </a:xfrm>
          <a:custGeom>
            <a:avLst/>
            <a:gdLst/>
            <a:ahLst/>
            <a:cxnLst/>
            <a:rect l="l" t="t" r="r" b="b"/>
            <a:pathLst>
              <a:path w="5761355" h="4278630">
                <a:moveTo>
                  <a:pt x="0" y="4121975"/>
                </a:moveTo>
                <a:lnTo>
                  <a:pt x="0" y="156304"/>
                </a:lnTo>
                <a:lnTo>
                  <a:pt x="2861" y="125118"/>
                </a:lnTo>
                <a:lnTo>
                  <a:pt x="25751" y="69855"/>
                </a:lnTo>
                <a:lnTo>
                  <a:pt x="69855" y="25751"/>
                </a:lnTo>
                <a:lnTo>
                  <a:pt x="125118" y="2861"/>
                </a:lnTo>
                <a:lnTo>
                  <a:pt x="156304" y="0"/>
                </a:lnTo>
                <a:lnTo>
                  <a:pt x="5604636" y="0"/>
                </a:lnTo>
                <a:lnTo>
                  <a:pt x="5664639" y="11445"/>
                </a:lnTo>
                <a:lnTo>
                  <a:pt x="5715160" y="45780"/>
                </a:lnTo>
                <a:lnTo>
                  <a:pt x="5749495" y="96301"/>
                </a:lnTo>
                <a:lnTo>
                  <a:pt x="5760941" y="156304"/>
                </a:lnTo>
                <a:lnTo>
                  <a:pt x="5760941" y="4121975"/>
                </a:lnTo>
                <a:lnTo>
                  <a:pt x="5749495" y="4181978"/>
                </a:lnTo>
                <a:lnTo>
                  <a:pt x="5715160" y="4232499"/>
                </a:lnTo>
                <a:lnTo>
                  <a:pt x="5664639" y="4266834"/>
                </a:lnTo>
                <a:lnTo>
                  <a:pt x="5604636" y="4278280"/>
                </a:lnTo>
                <a:lnTo>
                  <a:pt x="156304" y="4278280"/>
                </a:lnTo>
                <a:lnTo>
                  <a:pt x="96301" y="4266834"/>
                </a:lnTo>
                <a:lnTo>
                  <a:pt x="45780" y="4232499"/>
                </a:lnTo>
                <a:lnTo>
                  <a:pt x="11445" y="4181978"/>
                </a:lnTo>
                <a:lnTo>
                  <a:pt x="0" y="4121975"/>
                </a:lnTo>
                <a:close/>
              </a:path>
            </a:pathLst>
          </a:custGeom>
          <a:ln w="44658">
            <a:solidFill>
              <a:srgbClr val="E1F0FF"/>
            </a:solidFill>
          </a:ln>
        </p:spPr>
        <p:txBody>
          <a:bodyPr wrap="square" lIns="0" tIns="0" rIns="0" bIns="0" rtlCol="0"/>
          <a:lstStyle/>
          <a:p>
            <a:endParaRPr sz="2327"/>
          </a:p>
        </p:txBody>
      </p:sp>
      <p:sp>
        <p:nvSpPr>
          <p:cNvPr id="6" name="object 6"/>
          <p:cNvSpPr txBox="1"/>
          <p:nvPr/>
        </p:nvSpPr>
        <p:spPr>
          <a:xfrm>
            <a:off x="4163079" y="1454150"/>
            <a:ext cx="4033369" cy="1421656"/>
          </a:xfrm>
          <a:prstGeom prst="rect">
            <a:avLst/>
          </a:prstGeom>
        </p:spPr>
        <p:txBody>
          <a:bodyPr vert="horz" wrap="square" lIns="0" tIns="15606" rIns="0" bIns="0" rtlCol="0">
            <a:spAutoFit/>
          </a:bodyPr>
          <a:lstStyle/>
          <a:p>
            <a:pPr marL="16426" marR="6570" indent="-142910" algn="ctr">
              <a:lnSpc>
                <a:spcPct val="100499"/>
              </a:lnSpc>
              <a:spcBef>
                <a:spcPts val="122"/>
              </a:spcBef>
            </a:pPr>
            <a:r>
              <a:rPr sz="3621" b="1" spc="-97" dirty="0">
                <a:solidFill>
                  <a:srgbClr val="131F92"/>
                </a:solidFill>
                <a:latin typeface="Cambria"/>
                <a:cs typeface="Cambria"/>
              </a:rPr>
              <a:t>Blue </a:t>
            </a:r>
            <a:r>
              <a:rPr sz="3621" b="1" spc="-194" dirty="0">
                <a:solidFill>
                  <a:srgbClr val="131F92"/>
                </a:solidFill>
                <a:latin typeface="Cambria"/>
                <a:cs typeface="Cambria"/>
              </a:rPr>
              <a:t>Ribbon  </a:t>
            </a:r>
            <a:r>
              <a:rPr sz="3621" b="1" spc="-181" dirty="0">
                <a:solidFill>
                  <a:srgbClr val="131F92"/>
                </a:solidFill>
                <a:latin typeface="Cambria"/>
                <a:cs typeface="Cambria"/>
              </a:rPr>
              <a:t>Achievement</a:t>
            </a:r>
            <a:r>
              <a:rPr sz="3621" b="1" spc="226" dirty="0">
                <a:solidFill>
                  <a:srgbClr val="131F92"/>
                </a:solidFill>
                <a:latin typeface="Cambria"/>
                <a:cs typeface="Cambria"/>
              </a:rPr>
              <a:t> </a:t>
            </a:r>
            <a:r>
              <a:rPr sz="3621" b="1" spc="-97" dirty="0">
                <a:solidFill>
                  <a:srgbClr val="131F92"/>
                </a:solidFill>
                <a:latin typeface="Cambria"/>
                <a:cs typeface="Cambria"/>
              </a:rPr>
              <a:t>Award</a:t>
            </a:r>
            <a:endParaRPr sz="3621" dirty="0">
              <a:latin typeface="Cambria"/>
              <a:cs typeface="Cambria"/>
            </a:endParaRPr>
          </a:p>
          <a:p>
            <a:pPr algn="ctr">
              <a:spcBef>
                <a:spcPts val="97"/>
              </a:spcBef>
            </a:pPr>
            <a:r>
              <a:rPr sz="1811" spc="21" dirty="0">
                <a:solidFill>
                  <a:srgbClr val="131F92"/>
                </a:solidFill>
                <a:latin typeface="Calibri"/>
                <a:cs typeface="Calibri"/>
              </a:rPr>
              <a:t>awarded</a:t>
            </a:r>
            <a:r>
              <a:rPr sz="1811" dirty="0">
                <a:solidFill>
                  <a:srgbClr val="131F92"/>
                </a:solidFill>
                <a:latin typeface="Calibri"/>
                <a:cs typeface="Calibri"/>
              </a:rPr>
              <a:t> </a:t>
            </a:r>
            <a:r>
              <a:rPr sz="1811" spc="-78" dirty="0">
                <a:solidFill>
                  <a:srgbClr val="131F92"/>
                </a:solidFill>
                <a:latin typeface="Calibri"/>
                <a:cs typeface="Calibri"/>
              </a:rPr>
              <a:t>to</a:t>
            </a:r>
            <a:endParaRPr sz="1811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9375" y="3206750"/>
            <a:ext cx="3520778" cy="3222011"/>
          </a:xfrm>
          <a:prstGeom prst="rect">
            <a:avLst/>
          </a:prstGeom>
        </p:spPr>
        <p:txBody>
          <a:bodyPr vert="horz" wrap="square" lIns="0" tIns="18072" rIns="0" bIns="0" rtlCol="0">
            <a:spAutoFit/>
          </a:bodyPr>
          <a:lstStyle/>
          <a:p>
            <a:pPr algn="ctr">
              <a:spcBef>
                <a:spcPts val="142"/>
              </a:spcBef>
            </a:pPr>
            <a:r>
              <a:rPr lang="en-US" sz="2717" b="1" spc="454" dirty="0">
                <a:solidFill>
                  <a:srgbClr val="131F92"/>
                </a:solidFill>
                <a:latin typeface="Cambria"/>
                <a:cs typeface="Cambria"/>
              </a:rPr>
              <a:t>(Student Name)</a:t>
            </a:r>
            <a:endParaRPr sz="2717" dirty="0">
              <a:latin typeface="Cambria"/>
              <a:cs typeface="Cambria"/>
            </a:endParaRPr>
          </a:p>
          <a:p>
            <a:pPr algn="ctr">
              <a:spcBef>
                <a:spcPts val="2282"/>
              </a:spcBef>
            </a:pPr>
            <a:r>
              <a:rPr lang="en-US" sz="1811" spc="45" dirty="0">
                <a:solidFill>
                  <a:srgbClr val="131F92"/>
                </a:solidFill>
                <a:latin typeface="Calibri"/>
                <a:cs typeface="Calibri"/>
              </a:rPr>
              <a:t>(Date)</a:t>
            </a:r>
            <a:endParaRPr sz="1811" dirty="0">
              <a:latin typeface="Calibri"/>
              <a:cs typeface="Calibri"/>
            </a:endParaRPr>
          </a:p>
          <a:p>
            <a:pPr algn="ctr">
              <a:spcBef>
                <a:spcPts val="97"/>
              </a:spcBef>
            </a:pPr>
            <a:r>
              <a:rPr sz="1811" spc="-6" dirty="0">
                <a:solidFill>
                  <a:srgbClr val="131F92"/>
                </a:solidFill>
                <a:latin typeface="Calibri"/>
                <a:cs typeface="Calibri"/>
              </a:rPr>
              <a:t>on</a:t>
            </a:r>
            <a:endParaRPr sz="200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US" sz="2717" b="1" spc="-58" dirty="0">
                <a:solidFill>
                  <a:srgbClr val="131F92"/>
                </a:solidFill>
                <a:latin typeface="Cambria"/>
                <a:cs typeface="Cambria"/>
              </a:rPr>
              <a:t>(Subjects or Topics)</a:t>
            </a:r>
            <a:endParaRPr sz="2717" dirty="0">
              <a:latin typeface="Cambria"/>
              <a:cs typeface="Cambria"/>
            </a:endParaRPr>
          </a:p>
          <a:p>
            <a:pPr algn="ctr">
              <a:spcBef>
                <a:spcPts val="2282"/>
              </a:spcBef>
            </a:pPr>
            <a:r>
              <a:rPr lang="en-US" sz="1811" spc="21" dirty="0">
                <a:solidFill>
                  <a:srgbClr val="131F92"/>
                </a:solidFill>
                <a:latin typeface="Calibri"/>
                <a:cs typeface="Calibri"/>
              </a:rPr>
              <a:t>(# of blue ribbons)</a:t>
            </a:r>
            <a:endParaRPr sz="1811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199" dirty="0">
              <a:latin typeface="Times New Roman"/>
              <a:cs typeface="Times New Roman"/>
            </a:endParaRPr>
          </a:p>
          <a:p>
            <a:pPr>
              <a:spcBef>
                <a:spcPts val="65"/>
              </a:spcBef>
            </a:pPr>
            <a:endParaRPr sz="1942" dirty="0">
              <a:latin typeface="Times New Roman"/>
              <a:cs typeface="Times New Roman"/>
            </a:endParaRPr>
          </a:p>
          <a:p>
            <a:pPr algn="ctr">
              <a:spcBef>
                <a:spcPts val="6"/>
              </a:spcBef>
            </a:pPr>
            <a:r>
              <a:rPr lang="en-US" sz="1811" b="1" spc="84" dirty="0">
                <a:solidFill>
                  <a:srgbClr val="131F92"/>
                </a:solidFill>
                <a:latin typeface="Cambria"/>
                <a:cs typeface="Cambria"/>
              </a:rPr>
              <a:t>(School Name)</a:t>
            </a:r>
            <a:endParaRPr sz="1811" dirty="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6093" y="920750"/>
            <a:ext cx="3396986" cy="49914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327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89F35981EC2D48AB6B94C9A3F00727" ma:contentTypeVersion="16" ma:contentTypeDescription="Create a new document." ma:contentTypeScope="" ma:versionID="b346e9984228c54a9b1257c0d19e81b5">
  <xsd:schema xmlns:xsd="http://www.w3.org/2001/XMLSchema" xmlns:xs="http://www.w3.org/2001/XMLSchema" xmlns:p="http://schemas.microsoft.com/office/2006/metadata/properties" xmlns:ns1="http://schemas.microsoft.com/sharepoint/v3" xmlns:ns3="3e90a92e-550e-4993-8004-edbd6b938d48" xmlns:ns4="a7d500fe-bd82-43c0-8efb-aace2961e40c" targetNamespace="http://schemas.microsoft.com/office/2006/metadata/properties" ma:root="true" ma:fieldsID="c011a281698dce4632f767d6baf2ba40" ns1:_="" ns3:_="" ns4:_="">
    <xsd:import namespace="http://schemas.microsoft.com/sharepoint/v3"/>
    <xsd:import namespace="3e90a92e-550e-4993-8004-edbd6b938d48"/>
    <xsd:import namespace="a7d500fe-bd82-43c0-8efb-aace2961e40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90a92e-550e-4993-8004-edbd6b93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d500fe-bd82-43c0-8efb-aace2961e4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FC5A2E-2B85-419D-9E8F-F828994758D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6238B74-BB5E-4233-9A60-77052BC700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1613DF-A258-4376-9C00-216AFF2ACA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e90a92e-550e-4993-8004-edbd6b938d48"/>
    <ds:schemaRef ds:uri="a7d500fe-bd82-43c0-8efb-aace2961e4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28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Welch, Allison</dc:creator>
  <cp:lastModifiedBy>Kenney, Vanessa</cp:lastModifiedBy>
  <cp:revision>3</cp:revision>
  <dcterms:created xsi:type="dcterms:W3CDTF">2017-05-18T16:46:18Z</dcterms:created>
  <dcterms:modified xsi:type="dcterms:W3CDTF">2021-08-11T04:18:53Z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2017-05-18T00:00:00Z</vt:filetime>
  </property>
  <property fmtid="{D5CDD505-2E9C-101B-9397-08002B2CF9AE}" pid="3" name="Creator">
    <vt:lpwstr>Mozilla/5.0 (Windows NT 10.0; Win64; x64) AppleWebKit/537.36 (KHTML, like Gecko) Chrome/58.0.3029.96 Safari/537.36</vt:lpwstr>
  </property>
  <property fmtid="{D5CDD505-2E9C-101B-9397-08002B2CF9AE}" pid="4" name="LastSaved">
    <vt:filetime>2017-05-18T00:00:00Z</vt:filetime>
  </property>
  <property fmtid="{D5CDD505-2E9C-101B-9397-08002B2CF9AE}" pid="5" name="ContentTypeId">
    <vt:lpwstr>0x010100BE89F35981EC2D48AB6B94C9A3F00727</vt:lpwstr>
  </property>
</Properties>
</file>